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9"/>
  </p:notesMasterIdLst>
  <p:handoutMasterIdLst>
    <p:handoutMasterId r:id="rId10"/>
  </p:handoutMasterIdLst>
  <p:sldIdLst>
    <p:sldId id="258" r:id="rId2"/>
    <p:sldId id="259" r:id="rId3"/>
    <p:sldId id="260" r:id="rId4"/>
    <p:sldId id="261" r:id="rId5"/>
    <p:sldId id="268" r:id="rId6"/>
    <p:sldId id="271" r:id="rId7"/>
    <p:sldId id="272" r:id="rId8"/>
  </p:sldIdLst>
  <p:sldSz cx="12188825" cy="6858000"/>
  <p:notesSz cx="6858000" cy="9144000"/>
  <p:defaultTextStyle>
    <a:defPPr rtl="0">
      <a:defRPr lang="el-g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1" autoAdjust="0"/>
    <p:restoredTop sz="96182" autoAdjust="0"/>
  </p:normalViewPr>
  <p:slideViewPr>
    <p:cSldViewPr showGuides="1">
      <p:cViewPr>
        <p:scale>
          <a:sx n="80" d="100"/>
          <a:sy n="80" d="100"/>
        </p:scale>
        <p:origin x="96" y="-40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89" d="100"/>
          <a:sy n="89" d="100"/>
        </p:scale>
        <p:origin x="374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a:solidFill>
                <a:schemeClr val="tx2"/>
              </a:solidFill>
              <a:latin typeface="Tahoma" panose="020B0604030504040204" pitchFamily="34" charset="0"/>
            </a:endParaRPr>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D81E1621-A074-40BC-A75A-15E0989CA57A}" type="datetime1">
              <a:rPr lang="el-GR" smtClean="0">
                <a:solidFill>
                  <a:schemeClr val="tx2"/>
                </a:solidFill>
                <a:latin typeface="Tahoma" panose="020B0604030504040204" pitchFamily="34" charset="0"/>
              </a:rPr>
              <a:t>25/5/2021</a:t>
            </a:fld>
            <a:endParaRPr lang="el-GR">
              <a:solidFill>
                <a:schemeClr val="tx2"/>
              </a:solidFill>
              <a:latin typeface="Tahoma" panose="020B0604030504040204" pitchFamily="34" charset="0"/>
            </a:endParaRPr>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a:solidFill>
                <a:schemeClr val="tx2"/>
              </a:solidFill>
              <a:latin typeface="Tahoma" panose="020B0604030504040204" pitchFamily="34" charset="0"/>
            </a:endParaRPr>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el-GR" smtClean="0">
                <a:solidFill>
                  <a:schemeClr val="tx2"/>
                </a:solidFill>
                <a:latin typeface="Tahoma" panose="020B0604030504040204" pitchFamily="34" charset="0"/>
              </a:rPr>
              <a:t>‹#›</a:t>
            </a:fld>
            <a:endParaRPr lang="el-GR">
              <a:solidFill>
                <a:schemeClr val="tx2"/>
              </a:solidFill>
              <a:latin typeface="Tahoma" panose="020B0604030504040204" pitchFamily="34" charset="0"/>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latin typeface="Tahoma" panose="020B0604030504040204" pitchFamily="34" charset="0"/>
              </a:defRPr>
            </a:lvl1pPr>
          </a:lstStyle>
          <a:p>
            <a:endParaRPr lang="el-GR" noProof="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latin typeface="Tahoma" panose="020B0604030504040204" pitchFamily="34" charset="0"/>
              </a:defRPr>
            </a:lvl1pPr>
          </a:lstStyle>
          <a:p>
            <a:fld id="{6EE59118-24E0-418F-8768-D930162140D5}" type="datetime1">
              <a:rPr lang="el-GR" noProof="0" smtClean="0"/>
              <a:t>25/5/2021</a:t>
            </a:fld>
            <a:endParaRPr lang="el-GR" noProof="0"/>
          </a:p>
        </p:txBody>
      </p:sp>
      <p:sp>
        <p:nvSpPr>
          <p:cNvPr id="4" name="Θέση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noProof="0"/>
              <a:t>Κάντε κλικ, για να επεξεργαστείτε τα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latin typeface="Tahoma" panose="020B0604030504040204" pitchFamily="34" charset="0"/>
              </a:defRPr>
            </a:lvl1pPr>
          </a:lstStyle>
          <a:p>
            <a:endParaRPr lang="el-GR" noProof="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latin typeface="Tahoma" panose="020B0604030504040204" pitchFamily="34" charset="0"/>
              </a:defRPr>
            </a:lvl1pPr>
          </a:lstStyle>
          <a:p>
            <a:fld id="{B8796F01-7154-41E0-B48B-A6921757531A}" type="slidenum">
              <a:rPr lang="el-GR" noProof="0" smtClean="0"/>
              <a:pPr/>
              <a:t>‹#›</a:t>
            </a:fld>
            <a:endParaRPr lang="el-GR" noProof="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Tahoma" panose="020B0604030504040204" pitchFamily="34" charset="0"/>
        <a:ea typeface="+mn-ea"/>
        <a:cs typeface="+mn-cs"/>
      </a:defRPr>
    </a:lvl1pPr>
    <a:lvl2pPr marL="609493" algn="l" defTabSz="1218987" rtl="0" eaLnBrk="1" latinLnBrk="0" hangingPunct="1">
      <a:defRPr sz="1600" kern="1200">
        <a:solidFill>
          <a:schemeClr val="tx2"/>
        </a:solidFill>
        <a:latin typeface="Tahoma" panose="020B0604030504040204" pitchFamily="34" charset="0"/>
        <a:ea typeface="+mn-ea"/>
        <a:cs typeface="+mn-cs"/>
      </a:defRPr>
    </a:lvl2pPr>
    <a:lvl3pPr marL="1218987" algn="l" defTabSz="1218987" rtl="0" eaLnBrk="1" latinLnBrk="0" hangingPunct="1">
      <a:defRPr sz="1600" kern="1200">
        <a:solidFill>
          <a:schemeClr val="tx2"/>
        </a:solidFill>
        <a:latin typeface="Tahoma" panose="020B0604030504040204" pitchFamily="34" charset="0"/>
        <a:ea typeface="+mn-ea"/>
        <a:cs typeface="+mn-cs"/>
      </a:defRPr>
    </a:lvl3pPr>
    <a:lvl4pPr marL="1828480" algn="l" defTabSz="1218987" rtl="0" eaLnBrk="1" latinLnBrk="0" hangingPunct="1">
      <a:defRPr sz="1600" kern="1200">
        <a:solidFill>
          <a:schemeClr val="tx2"/>
        </a:solidFill>
        <a:latin typeface="Tahoma" panose="020B0604030504040204" pitchFamily="34" charset="0"/>
        <a:ea typeface="+mn-ea"/>
        <a:cs typeface="+mn-cs"/>
      </a:defRPr>
    </a:lvl4pPr>
    <a:lvl5pPr marL="2437973" algn="l" defTabSz="1218987" rtl="0" eaLnBrk="1" latinLnBrk="0" hangingPunct="1">
      <a:defRPr sz="1600" kern="1200">
        <a:solidFill>
          <a:schemeClr val="tx2"/>
        </a:solidFill>
        <a:latin typeface="Tahoma" panose="020B0604030504040204" pitchFamily="34" charset="0"/>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latin typeface="Tahoma" panose="020B0604030504040204" pitchFamily="34" charset="0"/>
            </a:endParaRPr>
          </a:p>
        </p:txBody>
      </p:sp>
      <p:sp>
        <p:nvSpPr>
          <p:cNvPr id="4" name="Θέση αριθμού διαφάνειας 3"/>
          <p:cNvSpPr>
            <a:spLocks noGrp="1"/>
          </p:cNvSpPr>
          <p:nvPr>
            <p:ph type="sldNum" sz="quarter" idx="10"/>
          </p:nvPr>
        </p:nvSpPr>
        <p:spPr/>
        <p:txBody>
          <a:bodyPr rtlCol="0"/>
          <a:lstStyle/>
          <a:p>
            <a:pPr rtl="0"/>
            <a:fld id="{FBBF81A0-ADA6-4623-BE4F-40CFB8BBCB3D}" type="slidenum">
              <a:rPr lang="el-GR" smtClean="0">
                <a:latin typeface="Tahoma" panose="020B0604030504040204" pitchFamily="34" charset="0"/>
              </a:rPr>
              <a:t>1</a:t>
            </a:fld>
            <a:endParaRPr lang="el-GR" dirty="0">
              <a:latin typeface="Tahoma" panose="020B0604030504040204" pitchFamily="34" charset="0"/>
            </a:endParaRPr>
          </a:p>
        </p:txBody>
      </p:sp>
    </p:spTree>
    <p:extLst>
      <p:ext uri="{BB962C8B-B14F-4D97-AF65-F5344CB8AC3E}">
        <p14:creationId xmlns:p14="http://schemas.microsoft.com/office/powerpoint/2010/main" val="2855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B8796F01-7154-41E0-B48B-A6921757531A}" type="slidenum">
              <a:rPr lang="el-GR" noProof="0" smtClean="0"/>
              <a:pPr/>
              <a:t>2</a:t>
            </a:fld>
            <a:endParaRPr lang="el-GR" noProof="0"/>
          </a:p>
        </p:txBody>
      </p:sp>
    </p:spTree>
    <p:extLst>
      <p:ext uri="{BB962C8B-B14F-4D97-AF65-F5344CB8AC3E}">
        <p14:creationId xmlns:p14="http://schemas.microsoft.com/office/powerpoint/2010/main" val="3560801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B8796F01-7154-41E0-B48B-A6921757531A}" type="slidenum">
              <a:rPr lang="el-GR" noProof="0" smtClean="0"/>
              <a:pPr/>
              <a:t>3</a:t>
            </a:fld>
            <a:endParaRPr lang="el-GR" noProof="0"/>
          </a:p>
        </p:txBody>
      </p:sp>
    </p:spTree>
    <p:extLst>
      <p:ext uri="{BB962C8B-B14F-4D97-AF65-F5344CB8AC3E}">
        <p14:creationId xmlns:p14="http://schemas.microsoft.com/office/powerpoint/2010/main" val="16762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B8796F01-7154-41E0-B48B-A6921757531A}" type="slidenum">
              <a:rPr lang="el-GR" noProof="0" smtClean="0"/>
              <a:pPr/>
              <a:t>4</a:t>
            </a:fld>
            <a:endParaRPr lang="el-GR" noProof="0"/>
          </a:p>
        </p:txBody>
      </p:sp>
    </p:spTree>
    <p:extLst>
      <p:ext uri="{BB962C8B-B14F-4D97-AF65-F5344CB8AC3E}">
        <p14:creationId xmlns:p14="http://schemas.microsoft.com/office/powerpoint/2010/main" val="3681052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B8796F01-7154-41E0-B48B-A6921757531A}" type="slidenum">
              <a:rPr lang="el-GR" noProof="0" smtClean="0"/>
              <a:pPr/>
              <a:t>5</a:t>
            </a:fld>
            <a:endParaRPr lang="el-GR" noProof="0"/>
          </a:p>
        </p:txBody>
      </p:sp>
    </p:spTree>
    <p:extLst>
      <p:ext uri="{BB962C8B-B14F-4D97-AF65-F5344CB8AC3E}">
        <p14:creationId xmlns:p14="http://schemas.microsoft.com/office/powerpoint/2010/main" val="416811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B8796F01-7154-41E0-B48B-A6921757531A}" type="slidenum">
              <a:rPr lang="el-GR" noProof="0" smtClean="0"/>
              <a:pPr/>
              <a:t>6</a:t>
            </a:fld>
            <a:endParaRPr lang="el-GR" noProof="0"/>
          </a:p>
        </p:txBody>
      </p:sp>
    </p:spTree>
    <p:extLst>
      <p:ext uri="{BB962C8B-B14F-4D97-AF65-F5344CB8AC3E}">
        <p14:creationId xmlns:p14="http://schemas.microsoft.com/office/powerpoint/2010/main" val="3089344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B8796F01-7154-41E0-B48B-A6921757531A}" type="slidenum">
              <a:rPr lang="el-GR" noProof="0" smtClean="0"/>
              <a:pPr/>
              <a:t>7</a:t>
            </a:fld>
            <a:endParaRPr lang="el-GR" noProof="0"/>
          </a:p>
        </p:txBody>
      </p:sp>
    </p:spTree>
    <p:extLst>
      <p:ext uri="{BB962C8B-B14F-4D97-AF65-F5344CB8AC3E}">
        <p14:creationId xmlns:p14="http://schemas.microsoft.com/office/powerpoint/2010/main" val="1440705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Ομάδα 13" descr="Στοίβα με βιβλία"/>
          <p:cNvGrpSpPr/>
          <p:nvPr userDrawn="1"/>
        </p:nvGrpSpPr>
        <p:grpSpPr>
          <a:xfrm>
            <a:off x="0" y="0"/>
            <a:ext cx="12190572" cy="6858000"/>
            <a:chOff x="0" y="0"/>
            <a:chExt cx="12190572" cy="6858000"/>
          </a:xfrm>
        </p:grpSpPr>
        <p:sp>
          <p:nvSpPr>
            <p:cNvPr id="13" name="Ορθογώνιο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latin typeface="Tahoma" panose="020B0604030504040204" pitchFamily="34" charset="0"/>
              </a:endParaRPr>
            </a:p>
          </p:txBody>
        </p:sp>
        <p:grpSp>
          <p:nvGrpSpPr>
            <p:cNvPr id="12" name="Ομάδα 11"/>
            <p:cNvGrpSpPr/>
            <p:nvPr/>
          </p:nvGrpSpPr>
          <p:grpSpPr>
            <a:xfrm>
              <a:off x="0" y="0"/>
              <a:ext cx="4726044" cy="6858000"/>
              <a:chOff x="0" y="0"/>
              <a:chExt cx="4726044" cy="6858000"/>
            </a:xfrm>
          </p:grpSpPr>
          <p:pic>
            <p:nvPicPr>
              <p:cNvPr id="9" name="Εικόνα 8" descr="Στοίβα με βιβλία"/>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Ορθογώνιο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latin typeface="Tahoma" panose="020B0604030504040204" pitchFamily="34" charset="0"/>
                </a:endParaRPr>
              </a:p>
            </p:txBody>
          </p:sp>
        </p:grpSp>
      </p:grpSp>
      <p:sp>
        <p:nvSpPr>
          <p:cNvPr id="2" name="Τίτλος 1"/>
          <p:cNvSpPr>
            <a:spLocks noGrp="1"/>
          </p:cNvSpPr>
          <p:nvPr>
            <p:ph type="ctrTitle" hasCustomPrompt="1"/>
          </p:nvPr>
        </p:nvSpPr>
        <p:spPr>
          <a:xfrm>
            <a:off x="4879346" y="1498601"/>
            <a:ext cx="7008574" cy="3298825"/>
          </a:xfrm>
        </p:spPr>
        <p:txBody>
          <a:bodyPr rtlCol="0">
            <a:normAutofit/>
          </a:bodyPr>
          <a:lstStyle>
            <a:lvl1pPr algn="l">
              <a:lnSpc>
                <a:spcPct val="90000"/>
              </a:lnSpc>
              <a:defRPr sz="5400" b="0" cap="none" spc="0" baseline="0">
                <a:ln w="0"/>
                <a:solidFill>
                  <a:schemeClr val="tx2"/>
                </a:solidFill>
                <a:effectLst/>
                <a:latin typeface="Tahoma" panose="020B0604030504040204" pitchFamily="34" charset="0"/>
              </a:defRPr>
            </a:lvl1pPr>
          </a:lstStyle>
          <a:p>
            <a:pPr rtl="0"/>
            <a:r>
              <a:rPr lang="el-GR"/>
              <a:t>Κάντε κλικ για να επεξεργαστείτε το Στυλ κύριου τίτλου</a:t>
            </a:r>
            <a:endParaRPr lang="el-GR" dirty="0"/>
          </a:p>
        </p:txBody>
      </p:sp>
      <p:sp>
        <p:nvSpPr>
          <p:cNvPr id="3" name="Υπότιτλος 2"/>
          <p:cNvSpPr>
            <a:spLocks noGrp="1"/>
          </p:cNvSpPr>
          <p:nvPr>
            <p:ph type="subTitle" idx="1" hasCustomPrompt="1"/>
          </p:nvPr>
        </p:nvSpPr>
        <p:spPr>
          <a:xfrm>
            <a:off x="4879346"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latin typeface="Tahoma" panose="020B0604030504040204"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el-GR"/>
              <a:t>Κάντε κλικ για να επεξεργαστείτε τον υπότιτλο του υποδείγματος</a:t>
            </a:r>
            <a:endParaRPr lang="el-GR" dirty="0"/>
          </a:p>
        </p:txBody>
      </p:sp>
      <p:sp>
        <p:nvSpPr>
          <p:cNvPr id="5" name="Θέση ημερομηνίας 4"/>
          <p:cNvSpPr>
            <a:spLocks noGrp="1"/>
          </p:cNvSpPr>
          <p:nvPr>
            <p:ph type="dt" sz="half" idx="10"/>
          </p:nvPr>
        </p:nvSpPr>
        <p:spPr/>
        <p:txBody>
          <a:bodyPr rtlCol="0"/>
          <a:lstStyle>
            <a:lvl1pPr>
              <a:defRPr>
                <a:latin typeface="Tahoma" panose="020B0604030504040204" pitchFamily="34" charset="0"/>
              </a:defRPr>
            </a:lvl1pPr>
          </a:lstStyle>
          <a:p>
            <a:fld id="{E1105500-91AA-41C9-90B8-BEE8AEC15A72}" type="datetime1">
              <a:rPr lang="el-GR" smtClean="0"/>
              <a:t>25/5/2021</a:t>
            </a:fld>
            <a:endParaRPr lang="el-GR" dirty="0"/>
          </a:p>
        </p:txBody>
      </p:sp>
      <p:sp>
        <p:nvSpPr>
          <p:cNvPr id="7" name="Θέση υποσέλιδου 6"/>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11" name="Σύμβολο κράτησης θέσης αριθμού διαφάνειας 10"/>
          <p:cNvSpPr>
            <a:spLocks noGrp="1"/>
          </p:cNvSpPr>
          <p:nvPr>
            <p:ph type="sldNum" sz="quarter" idx="12"/>
          </p:nvPr>
        </p:nvSpPr>
        <p:spPr/>
        <p:txBody>
          <a:bodyPr rtlCol="0"/>
          <a:lstStyle>
            <a:lvl1pPr>
              <a:defRPr>
                <a:latin typeface="Tahoma" panose="020B0604030504040204" pitchFamily="34" charset="0"/>
              </a:defRPr>
            </a:lvl1pPr>
          </a:lstStyle>
          <a:p>
            <a:fld id="{EB37DED6-D4C7-42EE-AB49-D2E39E64FDE4}" type="slidenum">
              <a:rPr lang="el-GR" smtClean="0"/>
              <a:pPr/>
              <a:t>‹#›</a:t>
            </a:fld>
            <a:endParaRPr lang="el-GR"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latin typeface="Tahoma" panose="020B0604030504040204" pitchFamily="34" charset="0"/>
              </a:defRPr>
            </a:lvl1pPr>
          </a:lstStyle>
          <a:p>
            <a:pPr rtl="0"/>
            <a:r>
              <a:rPr lang="el-GR"/>
              <a:t>Κάντε κλικ για να επεξεργαστείτε το Στυλ κύριου τίτλου</a:t>
            </a:r>
            <a:endParaRPr lang="el-GR" dirty="0"/>
          </a:p>
        </p:txBody>
      </p:sp>
      <p:sp>
        <p:nvSpPr>
          <p:cNvPr id="3" name="Σύμβολο κράτησης θέσης κατακόρυφου κειμένου 2"/>
          <p:cNvSpPr>
            <a:spLocks noGrp="1"/>
          </p:cNvSpPr>
          <p:nvPr>
            <p:ph type="body" orient="vert" idx="1" hasCustomPrompt="1"/>
          </p:nvPr>
        </p:nvSpPr>
        <p:spPr/>
        <p:txBody>
          <a:bodyPr vert="eaVert" rtlCol="0"/>
          <a:lstStyle>
            <a:lvl1pPr>
              <a:defRPr>
                <a:latin typeface="Tahoma" panose="020B0604030504040204" pitchFamily="34" charset="0"/>
              </a:defRPr>
            </a:lvl1pPr>
            <a:lvl2pPr>
              <a:defRPr>
                <a:latin typeface="Tahoma" panose="020B0604030504040204" pitchFamily="34" charset="0"/>
              </a:defRPr>
            </a:lvl2pPr>
            <a:lvl3pPr>
              <a:defRPr>
                <a:latin typeface="Tahoma" panose="020B0604030504040204" pitchFamily="34" charset="0"/>
              </a:defRPr>
            </a:lvl3pPr>
            <a:lvl4pPr>
              <a:defRPr>
                <a:latin typeface="Tahoma" panose="020B0604030504040204" pitchFamily="34" charset="0"/>
              </a:defRPr>
            </a:lvl4pPr>
            <a:lvl5pPr>
              <a:defRPr>
                <a:latin typeface="Tahoma" panose="020B0604030504040204" pitchFamily="34" charset="0"/>
              </a:defRPr>
            </a:lvl5pPr>
          </a:lstStyle>
          <a:p>
            <a:pPr lvl="0" rtl="0"/>
            <a:r>
              <a:rPr lang="el-GR"/>
              <a:t>Κάντε κλικ, για να επεξεργαστείτε τα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defRPr>
            </a:lvl1pPr>
          </a:lstStyle>
          <a:p>
            <a:fld id="{88DFF6F5-0ABC-46D9-9311-7672FF197935}" type="datetime1">
              <a:rPr lang="el-GR" smtClean="0"/>
              <a:t>25/5/2021</a:t>
            </a:fld>
            <a:endParaRPr lang="el-GR" dirty="0"/>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defRPr>
            </a:lvl1pPr>
          </a:lstStyle>
          <a:p>
            <a:fld id="{591C5AD9-787D-40FA-8A4D-16A055B9AF81}" type="slidenum">
              <a:rPr lang="el-GR" smtClean="0"/>
              <a:pPr/>
              <a:t>‹#›</a:t>
            </a:fld>
            <a:endParaRPr lang="el-GR" dirty="0"/>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9852633" y="274638"/>
            <a:ext cx="1422030" cy="5897561"/>
          </a:xfrm>
        </p:spPr>
        <p:txBody>
          <a:bodyPr vert="eaVert" rtlCol="0"/>
          <a:lstStyle>
            <a:lvl1pPr>
              <a:defRPr>
                <a:latin typeface="Tahoma" panose="020B0604030504040204" pitchFamily="34" charset="0"/>
              </a:defRPr>
            </a:lvl1pPr>
          </a:lstStyle>
          <a:p>
            <a:pPr rtl="0"/>
            <a:r>
              <a:rPr lang="el-GR"/>
              <a:t>Κάντε κλικ για να επεξεργαστείτε το Στυλ κύριου τίτλου</a:t>
            </a:r>
            <a:endParaRPr lang="el-GR" dirty="0"/>
          </a:p>
        </p:txBody>
      </p:sp>
      <p:sp>
        <p:nvSpPr>
          <p:cNvPr id="3" name="Σύμβολο κράτησης θέσης κατακόρυφου κειμένου 2"/>
          <p:cNvSpPr>
            <a:spLocks noGrp="1"/>
          </p:cNvSpPr>
          <p:nvPr>
            <p:ph type="body" orient="vert" idx="1" hasCustomPrompt="1"/>
          </p:nvPr>
        </p:nvSpPr>
        <p:spPr>
          <a:xfrm>
            <a:off x="1117309" y="274638"/>
            <a:ext cx="8532178" cy="5897561"/>
          </a:xfrm>
        </p:spPr>
        <p:txBody>
          <a:bodyPr vert="eaVert" rtlCol="0"/>
          <a:lstStyle>
            <a:lvl1pPr>
              <a:defRPr>
                <a:latin typeface="Tahoma" panose="020B0604030504040204" pitchFamily="34" charset="0"/>
              </a:defRPr>
            </a:lvl1pPr>
            <a:lvl2pPr>
              <a:defRPr>
                <a:latin typeface="Tahoma" panose="020B0604030504040204" pitchFamily="34" charset="0"/>
              </a:defRPr>
            </a:lvl2pPr>
            <a:lvl3pPr>
              <a:defRPr>
                <a:latin typeface="Tahoma" panose="020B0604030504040204" pitchFamily="34" charset="0"/>
              </a:defRPr>
            </a:lvl3pPr>
            <a:lvl4pPr>
              <a:defRPr>
                <a:latin typeface="Tahoma" panose="020B0604030504040204" pitchFamily="34" charset="0"/>
              </a:defRPr>
            </a:lvl4pPr>
            <a:lvl5pPr>
              <a:defRPr>
                <a:latin typeface="Tahoma" panose="020B0604030504040204" pitchFamily="34" charset="0"/>
              </a:defRPr>
            </a:lvl5pPr>
          </a:lstStyle>
          <a:p>
            <a:pPr lvl="0" rtl="0"/>
            <a:r>
              <a:rPr lang="el-GR"/>
              <a:t>Κάντε κλικ, για να επεξεργαστείτε τα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defRPr>
            </a:lvl1pPr>
          </a:lstStyle>
          <a:p>
            <a:fld id="{41A41D28-F9FD-4346-AEBD-8AEBBA0C3FD9}" type="datetime1">
              <a:rPr lang="el-GR" smtClean="0"/>
              <a:t>25/5/2021</a:t>
            </a:fld>
            <a:endParaRPr lang="el-GR" dirty="0"/>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defRPr>
            </a:lvl1pPr>
          </a:lstStyle>
          <a:p>
            <a:fld id="{591C5AD9-787D-40FA-8A4D-16A055B9AF81}" type="slidenum">
              <a:rPr lang="el-GR" smtClean="0"/>
              <a:pPr/>
              <a:t>‹#›</a:t>
            </a:fld>
            <a:endParaRPr lang="el-GR" dirty="0"/>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latin typeface="Tahoma" panose="020B0604030504040204" pitchFamily="34" charset="0"/>
              </a:defRPr>
            </a:lvl1pPr>
          </a:lstStyle>
          <a:p>
            <a:pPr rtl="0"/>
            <a:r>
              <a:rPr lang="el-GR"/>
              <a:t>Κάντε κλικ για να επεξεργαστείτε το Στυλ κύριου τίτλου</a:t>
            </a:r>
            <a:endParaRPr lang="el-GR" dirty="0"/>
          </a:p>
        </p:txBody>
      </p:sp>
      <p:sp>
        <p:nvSpPr>
          <p:cNvPr id="3" name="Θέση περιεχομένου 2"/>
          <p:cNvSpPr>
            <a:spLocks noGrp="1"/>
          </p:cNvSpPr>
          <p:nvPr>
            <p:ph idx="1" hasCustomPrompt="1"/>
          </p:nvPr>
        </p:nvSpPr>
        <p:spPr/>
        <p:txBody>
          <a:bodyPr rtlCol="0"/>
          <a:lstStyle>
            <a:lvl1pPr>
              <a:defRPr>
                <a:latin typeface="Tahoma" panose="020B0604030504040204" pitchFamily="34" charset="0"/>
              </a:defRPr>
            </a:lvl1pPr>
            <a:lvl2pPr>
              <a:defRPr>
                <a:latin typeface="Tahoma" panose="020B0604030504040204" pitchFamily="34" charset="0"/>
              </a:defRPr>
            </a:lvl2pPr>
            <a:lvl3pPr>
              <a:defRPr>
                <a:latin typeface="Tahoma" panose="020B0604030504040204" pitchFamily="34" charset="0"/>
              </a:defRPr>
            </a:lvl3pPr>
            <a:lvl4pPr>
              <a:defRPr>
                <a:latin typeface="Tahoma" panose="020B0604030504040204" pitchFamily="34" charset="0"/>
              </a:defRPr>
            </a:lvl4pPr>
            <a:lvl5pPr>
              <a:defRPr>
                <a:latin typeface="Tahoma" panose="020B0604030504040204" pitchFamily="34" charset="0"/>
              </a:defRPr>
            </a:lvl5pPr>
            <a:lvl6pPr>
              <a:defRPr/>
            </a:lvl6pPr>
            <a:lvl7pPr>
              <a:defRPr baseline="0"/>
            </a:lvl7pPr>
            <a:lvl8pPr>
              <a:defRPr baseline="0"/>
            </a:lvl8pPr>
            <a:lvl9pPr>
              <a:defRPr baseline="0"/>
            </a:lvl9pPr>
          </a:lstStyle>
          <a:p>
            <a:pPr lvl="0" rtl="0"/>
            <a:r>
              <a:rPr lang="el-GR"/>
              <a:t>Κάντε κλικ, για να επεξεργαστείτε τα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defRPr>
            </a:lvl1pPr>
          </a:lstStyle>
          <a:p>
            <a:fld id="{9F7EBA2F-8F2A-4D97-BDA5-E46D1AEDDEEF}" type="datetime1">
              <a:rPr lang="el-GR" smtClean="0"/>
              <a:t>25/5/2021</a:t>
            </a:fld>
            <a:endParaRPr lang="el-GR" dirty="0"/>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defRPr>
            </a:lvl1pPr>
          </a:lstStyle>
          <a:p>
            <a:fld id="{DA60BA0E-20D0-4E7C-B286-26C960A6788F}" type="slidenum">
              <a:rPr lang="el-GR" smtClean="0"/>
              <a:pPr/>
              <a:t>‹#›</a:t>
            </a:fld>
            <a:endParaRPr lang="el-GR" dirty="0"/>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Κεφαλίδα ενότητας">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Ομάδα 11"/>
          <p:cNvGrpSpPr/>
          <p:nvPr/>
        </p:nvGrpSpPr>
        <p:grpSpPr>
          <a:xfrm>
            <a:off x="1620" y="0"/>
            <a:ext cx="12188952" cy="6858000"/>
            <a:chOff x="1620" y="0"/>
            <a:chExt cx="12188952" cy="6858000"/>
          </a:xfrm>
        </p:grpSpPr>
        <p:sp>
          <p:nvSpPr>
            <p:cNvPr id="4" name="Ορθογώνιο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latin typeface="Tahoma" panose="020B0604030504040204" pitchFamily="34" charset="0"/>
              </a:endParaRPr>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Ορθογώνιο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b="0" dirty="0">
                <a:solidFill>
                  <a:schemeClr val="tx2"/>
                </a:solidFill>
                <a:latin typeface="Tahoma" panose="020B0604030504040204" pitchFamily="34" charset="0"/>
              </a:endParaRPr>
            </a:p>
          </p:txBody>
        </p:sp>
      </p:grpSp>
      <p:pic>
        <p:nvPicPr>
          <p:cNvPr id="5" name="Εικόνα 4" descr="Στοίβα με βιβλία"/>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Τίτλος 1"/>
          <p:cNvSpPr>
            <a:spLocks noGrp="1"/>
          </p:cNvSpPr>
          <p:nvPr>
            <p:ph type="ctrTitle" hasCustomPrompt="1"/>
          </p:nvPr>
        </p:nvSpPr>
        <p:spPr>
          <a:xfrm>
            <a:off x="237149" y="1498601"/>
            <a:ext cx="7008574" cy="3298825"/>
          </a:xfrm>
        </p:spPr>
        <p:txBody>
          <a:bodyPr rtlCol="0">
            <a:normAutofit/>
          </a:bodyPr>
          <a:lstStyle>
            <a:lvl1pPr algn="l">
              <a:lnSpc>
                <a:spcPct val="90000"/>
              </a:lnSpc>
              <a:defRPr sz="5400" b="0" cap="none" spc="0" baseline="0">
                <a:ln w="0"/>
                <a:solidFill>
                  <a:schemeClr val="tx2"/>
                </a:solidFill>
                <a:effectLst/>
                <a:latin typeface="Tahoma" panose="020B0604030504040204" pitchFamily="34" charset="0"/>
              </a:defRPr>
            </a:lvl1pPr>
          </a:lstStyle>
          <a:p>
            <a:pPr rtl="0"/>
            <a:r>
              <a:rPr lang="el-GR"/>
              <a:t>Κάντε κλικ για να επεξεργαστείτε το Στυλ κύριου τίτλου</a:t>
            </a:r>
            <a:endParaRPr lang="el-GR" dirty="0"/>
          </a:p>
        </p:txBody>
      </p:sp>
      <p:sp>
        <p:nvSpPr>
          <p:cNvPr id="8" name="Υπότιτλος 2"/>
          <p:cNvSpPr>
            <a:spLocks noGrp="1"/>
          </p:cNvSpPr>
          <p:nvPr>
            <p:ph type="subTitle" idx="1" hasCustomPrompt="1"/>
          </p:nvPr>
        </p:nvSpPr>
        <p:spPr>
          <a:xfrm>
            <a:off x="237149"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latin typeface="Tahoma" panose="020B0604030504040204"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el-GR"/>
              <a:t>Κάντε κλικ για να επεξεργαστείτε το στυλ υποδείγματος υπότιτλου</a:t>
            </a:r>
            <a:endParaRPr lang="el-GR" dirty="0"/>
          </a:p>
        </p:txBody>
      </p:sp>
      <p:sp>
        <p:nvSpPr>
          <p:cNvPr id="2" name="Θέση ημερομηνίας 1"/>
          <p:cNvSpPr>
            <a:spLocks noGrp="1"/>
          </p:cNvSpPr>
          <p:nvPr>
            <p:ph type="dt" sz="half" idx="10"/>
          </p:nvPr>
        </p:nvSpPr>
        <p:spPr/>
        <p:txBody>
          <a:bodyPr rtlCol="0"/>
          <a:lstStyle>
            <a:lvl1pPr>
              <a:defRPr>
                <a:latin typeface="Tahoma" panose="020B0604030504040204" pitchFamily="34" charset="0"/>
              </a:defRPr>
            </a:lvl1pPr>
          </a:lstStyle>
          <a:p>
            <a:fld id="{C5C75708-D8A7-4EE3-A79C-85CFE603D336}" type="datetime1">
              <a:rPr lang="el-GR" smtClean="0"/>
              <a:t>25/5/2021</a:t>
            </a:fld>
            <a:endParaRPr lang="el-GR" dirty="0"/>
          </a:p>
        </p:txBody>
      </p:sp>
      <p:sp>
        <p:nvSpPr>
          <p:cNvPr id="3" name="Θέση υποσέλιδου 2"/>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9" name="Θέση αριθμού διαφάνειας 8"/>
          <p:cNvSpPr>
            <a:spLocks noGrp="1"/>
          </p:cNvSpPr>
          <p:nvPr>
            <p:ph type="sldNum" sz="quarter" idx="12"/>
          </p:nvPr>
        </p:nvSpPr>
        <p:spPr/>
        <p:txBody>
          <a:bodyPr rtlCol="0"/>
          <a:lstStyle>
            <a:lvl1pPr>
              <a:defRPr>
                <a:latin typeface="Tahoma" panose="020B0604030504040204" pitchFamily="34" charset="0"/>
              </a:defRPr>
            </a:lvl1pPr>
          </a:lstStyle>
          <a:p>
            <a:fld id="{EB37DED6-D4C7-42EE-AB49-D2E39E64FDE4}" type="slidenum">
              <a:rPr lang="el-GR" smtClean="0"/>
              <a:pPr/>
              <a:t>‹#›</a:t>
            </a:fld>
            <a:endParaRPr lang="el-GR"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latin typeface="Tahoma" panose="020B0604030504040204" pitchFamily="34" charset="0"/>
              </a:defRPr>
            </a:lvl1pPr>
          </a:lstStyle>
          <a:p>
            <a:pPr rtl="0"/>
            <a:r>
              <a:rPr lang="el-GR"/>
              <a:t>Κάντε κλικ για να επεξεργαστείτε το Στυλ κύριου τίτλου</a:t>
            </a:r>
            <a:endParaRPr lang="el-GR" dirty="0"/>
          </a:p>
        </p:txBody>
      </p:sp>
      <p:sp>
        <p:nvSpPr>
          <p:cNvPr id="3" name="Θέση περιεχομένου 2"/>
          <p:cNvSpPr>
            <a:spLocks noGrp="1"/>
          </p:cNvSpPr>
          <p:nvPr>
            <p:ph sz="half" idx="1" hasCustomPrompt="1"/>
          </p:nvPr>
        </p:nvSpPr>
        <p:spPr>
          <a:xfrm>
            <a:off x="1117309" y="1701800"/>
            <a:ext cx="4977104" cy="4470400"/>
          </a:xfrm>
        </p:spPr>
        <p:txBody>
          <a:bodyPr rtlCol="0">
            <a:normAutofit/>
          </a:bodyPr>
          <a:lstStyle>
            <a:lvl1pPr>
              <a:defRPr sz="2400">
                <a:latin typeface="Tahoma" panose="020B0604030504040204" pitchFamily="34" charset="0"/>
              </a:defRPr>
            </a:lvl1pPr>
            <a:lvl2pPr>
              <a:defRPr sz="2000">
                <a:latin typeface="Tahoma" panose="020B0604030504040204" pitchFamily="34" charset="0"/>
              </a:defRPr>
            </a:lvl2pPr>
            <a:lvl3pPr>
              <a:defRPr sz="1800">
                <a:latin typeface="Tahoma" panose="020B0604030504040204" pitchFamily="34" charset="0"/>
              </a:defRPr>
            </a:lvl3pPr>
            <a:lvl4pPr>
              <a:defRPr sz="1800">
                <a:latin typeface="Tahoma" panose="020B0604030504040204" pitchFamily="34" charset="0"/>
              </a:defRPr>
            </a:lvl4pPr>
            <a:lvl5pPr marL="2011328">
              <a:defRPr sz="1800">
                <a:latin typeface="Tahoma" panose="020B0604030504040204" pitchFamily="34" charset="0"/>
              </a:defRPr>
            </a:lvl5pPr>
            <a:lvl6pPr marL="2011328">
              <a:defRPr sz="1800"/>
            </a:lvl6pPr>
            <a:lvl7pPr marL="2011328">
              <a:defRPr sz="1800"/>
            </a:lvl7pPr>
            <a:lvl8pPr marL="2011328">
              <a:defRPr sz="1800"/>
            </a:lvl8pPr>
            <a:lvl9pPr marL="2011328">
              <a:defRPr sz="1800"/>
            </a:lvl9pPr>
          </a:lstStyle>
          <a:p>
            <a:pPr lvl="0" rtl="0"/>
            <a:r>
              <a:rPr lang="el-GR"/>
              <a:t>Κάντε κλικ, για να επεξεργαστείτε τα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περιεχομένου 3"/>
          <p:cNvSpPr>
            <a:spLocks noGrp="1"/>
          </p:cNvSpPr>
          <p:nvPr>
            <p:ph sz="half" idx="2" hasCustomPrompt="1"/>
          </p:nvPr>
        </p:nvSpPr>
        <p:spPr>
          <a:xfrm>
            <a:off x="6297559" y="1701800"/>
            <a:ext cx="4977104" cy="4470400"/>
          </a:xfrm>
        </p:spPr>
        <p:txBody>
          <a:bodyPr rtlCol="0">
            <a:normAutofit/>
          </a:bodyPr>
          <a:lstStyle>
            <a:lvl1pPr>
              <a:defRPr sz="2400">
                <a:latin typeface="Tahoma" panose="020B0604030504040204" pitchFamily="34" charset="0"/>
              </a:defRPr>
            </a:lvl1pPr>
            <a:lvl2pPr>
              <a:defRPr sz="2000">
                <a:latin typeface="Tahoma" panose="020B0604030504040204" pitchFamily="34" charset="0"/>
              </a:defRPr>
            </a:lvl2pPr>
            <a:lvl3pPr>
              <a:defRPr sz="1800">
                <a:latin typeface="Tahoma" panose="020B0604030504040204" pitchFamily="34" charset="0"/>
              </a:defRPr>
            </a:lvl3pPr>
            <a:lvl4pPr>
              <a:defRPr sz="1800">
                <a:latin typeface="Tahoma" panose="020B0604030504040204" pitchFamily="34" charset="0"/>
              </a:defRPr>
            </a:lvl4pPr>
            <a:lvl5pPr marL="2011328">
              <a:defRPr sz="1800">
                <a:latin typeface="Tahoma" panose="020B0604030504040204" pitchFamily="34" charset="0"/>
              </a:defRPr>
            </a:lvl5pPr>
            <a:lvl6pPr marL="2011328">
              <a:defRPr sz="1800"/>
            </a:lvl6pPr>
            <a:lvl7pPr marL="2011328">
              <a:defRPr sz="1800"/>
            </a:lvl7pPr>
            <a:lvl8pPr marL="2011328">
              <a:defRPr sz="1800"/>
            </a:lvl8pPr>
            <a:lvl9pPr marL="2011328">
              <a:defRPr sz="1800"/>
            </a:lvl9pPr>
          </a:lstStyle>
          <a:p>
            <a:pPr lvl="0" rtl="0"/>
            <a:r>
              <a:rPr lang="el-GR"/>
              <a:t>Κάντε κλικ, για να επεξεργαστείτε τα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ημερομηνίας 4"/>
          <p:cNvSpPr>
            <a:spLocks noGrp="1"/>
          </p:cNvSpPr>
          <p:nvPr>
            <p:ph type="dt" sz="half" idx="10"/>
          </p:nvPr>
        </p:nvSpPr>
        <p:spPr/>
        <p:txBody>
          <a:bodyPr rtlCol="0"/>
          <a:lstStyle>
            <a:lvl1pPr>
              <a:defRPr>
                <a:latin typeface="Tahoma" panose="020B0604030504040204" pitchFamily="34" charset="0"/>
              </a:defRPr>
            </a:lvl1pPr>
          </a:lstStyle>
          <a:p>
            <a:fld id="{A7DC4D24-7B97-412C-8D75-577ADBD00659}" type="datetime1">
              <a:rPr lang="el-GR" smtClean="0"/>
              <a:t>25/5/2021</a:t>
            </a:fld>
            <a:endParaRPr lang="el-GR" dirty="0"/>
          </a:p>
        </p:txBody>
      </p:sp>
      <p:sp>
        <p:nvSpPr>
          <p:cNvPr id="6" name="Θέση υποσέλιδου 5"/>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7" name="Θέση αριθμού διαφάνειας 6"/>
          <p:cNvSpPr>
            <a:spLocks noGrp="1"/>
          </p:cNvSpPr>
          <p:nvPr>
            <p:ph type="sldNum" sz="quarter" idx="12"/>
          </p:nvPr>
        </p:nvSpPr>
        <p:spPr/>
        <p:txBody>
          <a:bodyPr rtlCol="0"/>
          <a:lstStyle>
            <a:lvl1pPr>
              <a:defRPr>
                <a:latin typeface="Tahoma" panose="020B0604030504040204" pitchFamily="34" charset="0"/>
              </a:defRPr>
            </a:lvl1pPr>
          </a:lstStyle>
          <a:p>
            <a:fld id="{EB37DED6-D4C7-42EE-AB49-D2E39E64FDE4}" type="slidenum">
              <a:rPr lang="el-GR" smtClean="0"/>
              <a:pPr/>
              <a:t>‹#›</a:t>
            </a:fld>
            <a:endParaRPr lang="el-GR" dirty="0"/>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latin typeface="Tahoma" panose="020B0604030504040204" pitchFamily="34" charset="0"/>
              </a:defRPr>
            </a:lvl1pPr>
          </a:lstStyle>
          <a:p>
            <a:pPr rtl="0"/>
            <a:r>
              <a:rPr lang="el-GR"/>
              <a:t>Κάντε κλικ για να επεξεργαστείτε το Στυλ κύριου τίτλου</a:t>
            </a:r>
            <a:endParaRPr lang="el-GR" dirty="0"/>
          </a:p>
        </p:txBody>
      </p:sp>
      <p:sp>
        <p:nvSpPr>
          <p:cNvPr id="3" name="Θέση κειμένου 2"/>
          <p:cNvSpPr>
            <a:spLocks noGrp="1"/>
          </p:cNvSpPr>
          <p:nvPr>
            <p:ph type="body" idx="1" hasCustomPrompt="1"/>
          </p:nvPr>
        </p:nvSpPr>
        <p:spPr>
          <a:xfrm>
            <a:off x="1121372" y="1608836"/>
            <a:ext cx="4973041" cy="512064"/>
          </a:xfrm>
        </p:spPr>
        <p:txBody>
          <a:bodyPr rtlCol="0" anchor="b">
            <a:noAutofit/>
          </a:bodyPr>
          <a:lstStyle>
            <a:lvl1pPr marL="0" indent="0">
              <a:spcBef>
                <a:spcPts val="0"/>
              </a:spcBef>
              <a:buNone/>
              <a:defRPr sz="2400" b="1">
                <a:latin typeface="Tahoma" panose="020B0604030504040204"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l-GR"/>
              <a:t>Κάντε κλικ, για να επεξεργαστείτε τα Στυλ υποδείγματος κειμένου</a:t>
            </a:r>
            <a:endParaRPr lang="el-GR" dirty="0"/>
          </a:p>
        </p:txBody>
      </p:sp>
      <p:sp>
        <p:nvSpPr>
          <p:cNvPr id="4" name="Θέση περιεχομένου 3"/>
          <p:cNvSpPr>
            <a:spLocks noGrp="1"/>
          </p:cNvSpPr>
          <p:nvPr>
            <p:ph sz="half" idx="2" hasCustomPrompt="1"/>
          </p:nvPr>
        </p:nvSpPr>
        <p:spPr>
          <a:xfrm>
            <a:off x="1117309" y="2209800"/>
            <a:ext cx="4977104" cy="3962400"/>
          </a:xfrm>
        </p:spPr>
        <p:txBody>
          <a:bodyPr rtlCol="0">
            <a:normAutofit/>
          </a:bodyPr>
          <a:lstStyle>
            <a:lvl1pPr>
              <a:defRPr sz="2000">
                <a:latin typeface="Tahoma" panose="020B0604030504040204" pitchFamily="34" charset="0"/>
              </a:defRPr>
            </a:lvl1pPr>
            <a:lvl2pPr>
              <a:defRPr sz="1800">
                <a:latin typeface="Tahoma" panose="020B0604030504040204" pitchFamily="34" charset="0"/>
              </a:defRPr>
            </a:lvl2pPr>
            <a:lvl3pPr>
              <a:defRPr sz="1800">
                <a:latin typeface="Tahoma" panose="020B0604030504040204" pitchFamily="34" charset="0"/>
              </a:defRPr>
            </a:lvl3pPr>
            <a:lvl4pPr>
              <a:defRPr sz="1800">
                <a:latin typeface="Tahoma" panose="020B0604030504040204" pitchFamily="34" charset="0"/>
              </a:defRPr>
            </a:lvl4pPr>
            <a:lvl5pPr marL="2011328">
              <a:defRPr sz="1800">
                <a:latin typeface="Tahoma" panose="020B0604030504040204" pitchFamily="34" charset="0"/>
              </a:defRPr>
            </a:lvl5pPr>
            <a:lvl6pPr marL="2011328">
              <a:defRPr sz="1800"/>
            </a:lvl6pPr>
            <a:lvl7pPr marL="2011328">
              <a:defRPr sz="1800"/>
            </a:lvl7pPr>
            <a:lvl8pPr marL="2011328">
              <a:defRPr sz="1800"/>
            </a:lvl8pPr>
            <a:lvl9pPr marL="2011328">
              <a:defRPr sz="1800"/>
            </a:lvl9pPr>
          </a:lstStyle>
          <a:p>
            <a:pPr lvl="0" rtl="0"/>
            <a:r>
              <a:rPr lang="el-GR"/>
              <a:t>Κάντε κλικ, για να επεξεργαστείτε τα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κειμένου 4"/>
          <p:cNvSpPr>
            <a:spLocks noGrp="1"/>
          </p:cNvSpPr>
          <p:nvPr>
            <p:ph type="body" sz="quarter" idx="3" hasCustomPrompt="1"/>
          </p:nvPr>
        </p:nvSpPr>
        <p:spPr>
          <a:xfrm>
            <a:off x="6301622" y="1608836"/>
            <a:ext cx="4973041" cy="512064"/>
          </a:xfrm>
        </p:spPr>
        <p:txBody>
          <a:bodyPr rtlCol="0" anchor="b">
            <a:noAutofit/>
          </a:bodyPr>
          <a:lstStyle>
            <a:lvl1pPr marL="0" indent="0">
              <a:spcBef>
                <a:spcPts val="0"/>
              </a:spcBef>
              <a:buNone/>
              <a:defRPr sz="2400" b="1">
                <a:latin typeface="Tahoma" panose="020B0604030504040204"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l-GR"/>
              <a:t>Κάντε κλικ, για να επεξεργαστείτε τα Στυλ υποδείγματος κειμένου</a:t>
            </a:r>
            <a:endParaRPr lang="el-GR" dirty="0"/>
          </a:p>
        </p:txBody>
      </p:sp>
      <p:sp>
        <p:nvSpPr>
          <p:cNvPr id="6" name="Θέση περιεχομένου 5"/>
          <p:cNvSpPr>
            <a:spLocks noGrp="1"/>
          </p:cNvSpPr>
          <p:nvPr>
            <p:ph sz="quarter" idx="4" hasCustomPrompt="1"/>
          </p:nvPr>
        </p:nvSpPr>
        <p:spPr>
          <a:xfrm>
            <a:off x="6297559" y="2209800"/>
            <a:ext cx="4977104" cy="3962400"/>
          </a:xfrm>
        </p:spPr>
        <p:txBody>
          <a:bodyPr rtlCol="0">
            <a:normAutofit/>
          </a:bodyPr>
          <a:lstStyle>
            <a:lvl1pPr>
              <a:defRPr sz="2000">
                <a:latin typeface="Tahoma" panose="020B0604030504040204" pitchFamily="34" charset="0"/>
              </a:defRPr>
            </a:lvl1pPr>
            <a:lvl2pPr>
              <a:defRPr sz="1800">
                <a:latin typeface="Tahoma" panose="020B0604030504040204" pitchFamily="34" charset="0"/>
              </a:defRPr>
            </a:lvl2pPr>
            <a:lvl3pPr>
              <a:defRPr sz="1800">
                <a:latin typeface="Tahoma" panose="020B0604030504040204" pitchFamily="34" charset="0"/>
              </a:defRPr>
            </a:lvl3pPr>
            <a:lvl4pPr>
              <a:defRPr sz="1800">
                <a:latin typeface="Tahoma" panose="020B0604030504040204" pitchFamily="34" charset="0"/>
              </a:defRPr>
            </a:lvl4pPr>
            <a:lvl5pPr marL="2011328">
              <a:defRPr sz="1800">
                <a:latin typeface="Tahoma" panose="020B0604030504040204" pitchFamily="34" charset="0"/>
              </a:defRPr>
            </a:lvl5pPr>
            <a:lvl6pPr marL="2011328">
              <a:defRPr sz="1800"/>
            </a:lvl6pPr>
            <a:lvl7pPr marL="2011328">
              <a:defRPr sz="1800"/>
            </a:lvl7pPr>
            <a:lvl8pPr marL="2011328">
              <a:defRPr sz="1800"/>
            </a:lvl8pPr>
            <a:lvl9pPr marL="2011328">
              <a:defRPr sz="1800"/>
            </a:lvl9pPr>
          </a:lstStyle>
          <a:p>
            <a:pPr lvl="0" rtl="0"/>
            <a:r>
              <a:rPr lang="el-GR"/>
              <a:t>Κάντε κλικ, για να επεξεργαστείτε τα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7" name="Θέση ημερομηνίας 6"/>
          <p:cNvSpPr>
            <a:spLocks noGrp="1"/>
          </p:cNvSpPr>
          <p:nvPr>
            <p:ph type="dt" sz="half" idx="10"/>
          </p:nvPr>
        </p:nvSpPr>
        <p:spPr/>
        <p:txBody>
          <a:bodyPr rtlCol="0"/>
          <a:lstStyle>
            <a:lvl1pPr>
              <a:defRPr>
                <a:latin typeface="Tahoma" panose="020B0604030504040204" pitchFamily="34" charset="0"/>
              </a:defRPr>
            </a:lvl1pPr>
          </a:lstStyle>
          <a:p>
            <a:fld id="{15992F2B-50F3-4C59-A682-C90B552F2CD4}" type="datetime1">
              <a:rPr lang="el-GR" smtClean="0"/>
              <a:t>25/5/2021</a:t>
            </a:fld>
            <a:endParaRPr lang="el-GR" dirty="0"/>
          </a:p>
        </p:txBody>
      </p:sp>
      <p:sp>
        <p:nvSpPr>
          <p:cNvPr id="8" name="Θέση υποσέλιδου 7"/>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9" name="Θέση αριθμού διαφάνειας 8"/>
          <p:cNvSpPr>
            <a:spLocks noGrp="1"/>
          </p:cNvSpPr>
          <p:nvPr>
            <p:ph type="sldNum" sz="quarter" idx="12"/>
          </p:nvPr>
        </p:nvSpPr>
        <p:spPr/>
        <p:txBody>
          <a:bodyPr rtlCol="0"/>
          <a:lstStyle>
            <a:lvl1pPr>
              <a:defRPr>
                <a:latin typeface="Tahoma" panose="020B0604030504040204" pitchFamily="34" charset="0"/>
              </a:defRPr>
            </a:lvl1pPr>
          </a:lstStyle>
          <a:p>
            <a:fld id="{EB37DED6-D4C7-42EE-AB49-D2E39E64FDE4}" type="slidenum">
              <a:rPr lang="el-GR" smtClean="0"/>
              <a:pPr/>
              <a:t>‹#›</a:t>
            </a:fld>
            <a:endParaRPr lang="el-GR" dirty="0"/>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latin typeface="Tahoma" panose="020B0604030504040204" pitchFamily="34" charset="0"/>
              </a:defRPr>
            </a:lvl1pPr>
          </a:lstStyle>
          <a:p>
            <a:pPr rtl="0"/>
            <a:r>
              <a:rPr lang="el-GR"/>
              <a:t>Κάντε κλικ για να επεξεργαστείτε το Στυλ κύριου τίτλου</a:t>
            </a:r>
            <a:endParaRPr lang="el-GR" dirty="0"/>
          </a:p>
        </p:txBody>
      </p:sp>
      <p:sp>
        <p:nvSpPr>
          <p:cNvPr id="3" name="Θέση ημερομηνίας 2"/>
          <p:cNvSpPr>
            <a:spLocks noGrp="1"/>
          </p:cNvSpPr>
          <p:nvPr>
            <p:ph type="dt" sz="half" idx="10"/>
          </p:nvPr>
        </p:nvSpPr>
        <p:spPr/>
        <p:txBody>
          <a:bodyPr rtlCol="0"/>
          <a:lstStyle>
            <a:lvl1pPr>
              <a:defRPr>
                <a:latin typeface="Tahoma" panose="020B0604030504040204" pitchFamily="34" charset="0"/>
              </a:defRPr>
            </a:lvl1pPr>
          </a:lstStyle>
          <a:p>
            <a:fld id="{4F085413-44C7-463B-8000-70B944B97A1D}" type="datetime1">
              <a:rPr lang="el-GR" smtClean="0"/>
              <a:t>25/5/2021</a:t>
            </a:fld>
            <a:endParaRPr lang="el-GR" dirty="0"/>
          </a:p>
        </p:txBody>
      </p:sp>
      <p:sp>
        <p:nvSpPr>
          <p:cNvPr id="4" name="Θέση υποσέλιδου 3"/>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5" name="Θέση αριθμού διαφάνειας 4"/>
          <p:cNvSpPr>
            <a:spLocks noGrp="1"/>
          </p:cNvSpPr>
          <p:nvPr>
            <p:ph type="sldNum" sz="quarter" idx="12"/>
          </p:nvPr>
        </p:nvSpPr>
        <p:spPr/>
        <p:txBody>
          <a:bodyPr rtlCol="0"/>
          <a:lstStyle>
            <a:lvl1pPr>
              <a:defRPr>
                <a:latin typeface="Tahoma" panose="020B0604030504040204" pitchFamily="34" charset="0"/>
              </a:defRPr>
            </a:lvl1pPr>
          </a:lstStyle>
          <a:p>
            <a:fld id="{EB37DED6-D4C7-42EE-AB49-D2E39E64FDE4}" type="slidenum">
              <a:rPr lang="el-GR" smtClean="0"/>
              <a:pPr/>
              <a:t>‹#›</a:t>
            </a:fld>
            <a:endParaRPr lang="el-GR" dirty="0"/>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lvl1pPr>
              <a:defRPr>
                <a:latin typeface="Tahoma" panose="020B0604030504040204" pitchFamily="34" charset="0"/>
              </a:defRPr>
            </a:lvl1pPr>
          </a:lstStyle>
          <a:p>
            <a:fld id="{7700F469-EC15-4BEC-BF3B-B005D7FE935A}" type="datetime1">
              <a:rPr lang="el-GR" smtClean="0"/>
              <a:t>25/5/2021</a:t>
            </a:fld>
            <a:endParaRPr lang="el-GR" dirty="0"/>
          </a:p>
        </p:txBody>
      </p:sp>
      <p:sp>
        <p:nvSpPr>
          <p:cNvPr id="3" name="Θέση υποσέλιδου 2"/>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4" name="Θέση αριθμού διαφάνειας 3"/>
          <p:cNvSpPr>
            <a:spLocks noGrp="1"/>
          </p:cNvSpPr>
          <p:nvPr>
            <p:ph type="sldNum" sz="quarter" idx="12"/>
          </p:nvPr>
        </p:nvSpPr>
        <p:spPr/>
        <p:txBody>
          <a:bodyPr rtlCol="0"/>
          <a:lstStyle>
            <a:lvl1pPr>
              <a:defRPr>
                <a:latin typeface="Tahoma" panose="020B0604030504040204" pitchFamily="34" charset="0"/>
              </a:defRPr>
            </a:lvl1pPr>
          </a:lstStyle>
          <a:p>
            <a:fld id="{EB37DED6-D4C7-42EE-AB49-D2E39E64FDE4}" type="slidenum">
              <a:rPr lang="el-GR" smtClean="0"/>
              <a:pPr/>
              <a:t>‹#›</a:t>
            </a:fld>
            <a:endParaRPr lang="el-GR" dirty="0"/>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Ορθογώνιο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latin typeface="Tahoma" panose="020B0604030504040204" pitchFamily="34" charset="0"/>
            </a:endParaRPr>
          </a:p>
        </p:txBody>
      </p:sp>
      <p:sp>
        <p:nvSpPr>
          <p:cNvPr id="2" name="Τίτλος 1"/>
          <p:cNvSpPr>
            <a:spLocks noGrp="1"/>
          </p:cNvSpPr>
          <p:nvPr>
            <p:ph type="title" hasCustomPrompt="1"/>
          </p:nvPr>
        </p:nvSpPr>
        <p:spPr>
          <a:xfrm>
            <a:off x="455612" y="1701800"/>
            <a:ext cx="3351927" cy="2844800"/>
          </a:xfrm>
        </p:spPr>
        <p:txBody>
          <a:bodyPr rtlCol="0" anchor="b">
            <a:normAutofit/>
          </a:bodyPr>
          <a:lstStyle>
            <a:lvl1pPr algn="l">
              <a:defRPr sz="2000" b="1">
                <a:effectLst/>
                <a:latin typeface="Tahoma" panose="020B0604030504040204" pitchFamily="34" charset="0"/>
              </a:defRPr>
            </a:lvl1pPr>
          </a:lstStyle>
          <a:p>
            <a:pPr rtl="0"/>
            <a:r>
              <a:rPr lang="el-GR"/>
              <a:t>Κάντε κλικ για να επεξεργαστείτε το Στυλ κύριου τίτλου</a:t>
            </a:r>
            <a:endParaRPr lang="el-GR" dirty="0"/>
          </a:p>
        </p:txBody>
      </p:sp>
      <p:sp>
        <p:nvSpPr>
          <p:cNvPr id="3" name="Σύμβολο κράτησης θέσης περιεχομένου 2"/>
          <p:cNvSpPr>
            <a:spLocks noGrp="1"/>
          </p:cNvSpPr>
          <p:nvPr>
            <p:ph idx="1" hasCustomPrompt="1"/>
          </p:nvPr>
        </p:nvSpPr>
        <p:spPr>
          <a:xfrm>
            <a:off x="4469236" y="482600"/>
            <a:ext cx="6805427" cy="5892800"/>
          </a:xfrm>
        </p:spPr>
        <p:txBody>
          <a:bodyPr rtlCol="0">
            <a:normAutofit/>
          </a:bodyPr>
          <a:lstStyle>
            <a:lvl1pPr>
              <a:defRPr sz="2400">
                <a:latin typeface="Tahoma" panose="020B0604030504040204" pitchFamily="34" charset="0"/>
              </a:defRPr>
            </a:lvl1pPr>
            <a:lvl2pPr>
              <a:defRPr sz="2000">
                <a:latin typeface="Tahoma" panose="020B0604030504040204" pitchFamily="34" charset="0"/>
              </a:defRPr>
            </a:lvl2pPr>
            <a:lvl3pPr>
              <a:defRPr sz="1800">
                <a:latin typeface="Tahoma" panose="020B0604030504040204" pitchFamily="34" charset="0"/>
              </a:defRPr>
            </a:lvl3pPr>
            <a:lvl4pPr>
              <a:defRPr sz="1800">
                <a:latin typeface="Tahoma" panose="020B0604030504040204" pitchFamily="34" charset="0"/>
              </a:defRPr>
            </a:lvl4pPr>
            <a:lvl5pPr>
              <a:defRPr sz="1800">
                <a:latin typeface="Tahoma" panose="020B0604030504040204" pitchFamily="34" charset="0"/>
              </a:defRPr>
            </a:lvl5pPr>
            <a:lvl6pPr>
              <a:defRPr sz="1800"/>
            </a:lvl6pPr>
            <a:lvl7pPr>
              <a:defRPr sz="1800"/>
            </a:lvl7pPr>
            <a:lvl8pPr>
              <a:defRPr sz="1800"/>
            </a:lvl8pPr>
            <a:lvl9pPr>
              <a:defRPr sz="1800"/>
            </a:lvl9pPr>
          </a:lstStyle>
          <a:p>
            <a:pPr lvl="0" rtl="0"/>
            <a:r>
              <a:rPr lang="el-GR"/>
              <a:t>Κάντε κλικ, για να επεξεργαστείτε τα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κειμένου 3"/>
          <p:cNvSpPr>
            <a:spLocks noGrp="1"/>
          </p:cNvSpPr>
          <p:nvPr>
            <p:ph type="body" sz="half" idx="2" hasCustomPrompt="1"/>
          </p:nvPr>
        </p:nvSpPr>
        <p:spPr>
          <a:xfrm>
            <a:off x="455612" y="4648200"/>
            <a:ext cx="3351927" cy="1727200"/>
          </a:xfrm>
        </p:spPr>
        <p:txBody>
          <a:bodyPr rtlCol="0">
            <a:normAutofit/>
          </a:bodyPr>
          <a:lstStyle>
            <a:lvl1pPr marL="0" indent="0">
              <a:spcBef>
                <a:spcPts val="1200"/>
              </a:spcBef>
              <a:buNone/>
              <a:defRPr sz="1600">
                <a:latin typeface="Tahoma" panose="020B0604030504040204" pitchFamily="34" charset="0"/>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l-GR"/>
              <a:t>Κάντε κλικ, για να επεξεργαστείτε τα Στυλ υποδείγματος κειμένου</a:t>
            </a:r>
            <a:endParaRPr lang="el-GR" dirty="0"/>
          </a:p>
        </p:txBody>
      </p:sp>
      <p:sp>
        <p:nvSpPr>
          <p:cNvPr id="5" name="Θέση ημερομηνίας 4"/>
          <p:cNvSpPr>
            <a:spLocks noGrp="1"/>
          </p:cNvSpPr>
          <p:nvPr>
            <p:ph type="dt" sz="half" idx="10"/>
          </p:nvPr>
        </p:nvSpPr>
        <p:spPr/>
        <p:txBody>
          <a:bodyPr rtlCol="0"/>
          <a:lstStyle>
            <a:lvl1pPr>
              <a:defRPr>
                <a:latin typeface="Tahoma" panose="020B0604030504040204" pitchFamily="34" charset="0"/>
              </a:defRPr>
            </a:lvl1pPr>
          </a:lstStyle>
          <a:p>
            <a:fld id="{16545F6E-5E33-452B-8B4C-0FDD8D911CAF}" type="datetime1">
              <a:rPr lang="el-GR" smtClean="0"/>
              <a:t>25/5/2021</a:t>
            </a:fld>
            <a:endParaRPr lang="el-GR" dirty="0"/>
          </a:p>
        </p:txBody>
      </p:sp>
      <p:sp>
        <p:nvSpPr>
          <p:cNvPr id="6" name="Θέση υποσέλιδου 5"/>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7" name="Θέση αριθμού διαφάνειας 6"/>
          <p:cNvSpPr>
            <a:spLocks noGrp="1"/>
          </p:cNvSpPr>
          <p:nvPr>
            <p:ph type="sldNum" sz="quarter" idx="12"/>
          </p:nvPr>
        </p:nvSpPr>
        <p:spPr/>
        <p:txBody>
          <a:bodyPr rtlCol="0"/>
          <a:lstStyle>
            <a:lvl1pPr>
              <a:defRPr>
                <a:latin typeface="Tahoma" panose="020B0604030504040204" pitchFamily="34" charset="0"/>
              </a:defRPr>
            </a:lvl1pPr>
          </a:lstStyle>
          <a:p>
            <a:fld id="{2DFBB78A-01B4-41F2-96B0-677A4A282832}" type="slidenum">
              <a:rPr lang="el-GR" smtClean="0"/>
              <a:pPr/>
              <a:t>‹#›</a:t>
            </a:fld>
            <a:endParaRPr lang="el-GR" dirty="0"/>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Ορθογώνιο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latin typeface="Tahoma" panose="020B0604030504040204" pitchFamily="34" charset="0"/>
            </a:endParaRPr>
          </a:p>
        </p:txBody>
      </p:sp>
      <p:sp>
        <p:nvSpPr>
          <p:cNvPr id="2" name="Τίτλος 1"/>
          <p:cNvSpPr>
            <a:spLocks noGrp="1"/>
          </p:cNvSpPr>
          <p:nvPr>
            <p:ph type="title" hasCustomPrompt="1"/>
          </p:nvPr>
        </p:nvSpPr>
        <p:spPr>
          <a:xfrm>
            <a:off x="2437765" y="4800600"/>
            <a:ext cx="7313295" cy="762000"/>
          </a:xfrm>
        </p:spPr>
        <p:txBody>
          <a:bodyPr rtlCol="0" anchor="b">
            <a:normAutofit/>
          </a:bodyPr>
          <a:lstStyle>
            <a:lvl1pPr algn="l">
              <a:defRPr sz="2000" b="1">
                <a:effectLst/>
                <a:latin typeface="Tahoma" panose="020B0604030504040204" pitchFamily="34" charset="0"/>
              </a:defRPr>
            </a:lvl1pPr>
          </a:lstStyle>
          <a:p>
            <a:pPr rtl="0"/>
            <a:r>
              <a:rPr lang="el-GR"/>
              <a:t>Κάντε κλικ για να επεξεργαστείτε το Στυλ κύριου τίτλου</a:t>
            </a:r>
            <a:endParaRPr lang="el-GR" dirty="0"/>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hasCustomPrompt="1"/>
          </p:nvPr>
        </p:nvSpPr>
        <p:spPr>
          <a:xfrm>
            <a:off x="2437765" y="279401"/>
            <a:ext cx="7313295" cy="4448175"/>
          </a:xfrm>
        </p:spPr>
        <p:txBody>
          <a:bodyPr rtlCol="0">
            <a:normAutofit/>
          </a:bodyPr>
          <a:lstStyle>
            <a:lvl1pPr marL="0" indent="0">
              <a:buNone/>
              <a:defRPr sz="2800">
                <a:latin typeface="Tahoma" panose="020B0604030504040204" pitchFamily="34" charset="0"/>
              </a:defRPr>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el-GR"/>
              <a:t>Κάντε κλικ στο εικονίδιο για να προσθέσετε μια εικόνα</a:t>
            </a:r>
            <a:endParaRPr lang="el-GR" dirty="0"/>
          </a:p>
        </p:txBody>
      </p:sp>
      <p:sp>
        <p:nvSpPr>
          <p:cNvPr id="4" name="Θέση κειμένου 3"/>
          <p:cNvSpPr>
            <a:spLocks noGrp="1"/>
          </p:cNvSpPr>
          <p:nvPr>
            <p:ph type="body" sz="half" idx="2" hasCustomPrompt="1"/>
          </p:nvPr>
        </p:nvSpPr>
        <p:spPr>
          <a:xfrm>
            <a:off x="2437765" y="5562600"/>
            <a:ext cx="7313295" cy="812800"/>
          </a:xfrm>
        </p:spPr>
        <p:txBody>
          <a:bodyPr rtlCol="0">
            <a:normAutofit/>
          </a:bodyPr>
          <a:lstStyle>
            <a:lvl1pPr marL="0" indent="0">
              <a:spcBef>
                <a:spcPts val="0"/>
              </a:spcBef>
              <a:buNone/>
              <a:defRPr sz="1600">
                <a:latin typeface="Tahoma" panose="020B0604030504040204" pitchFamily="34" charset="0"/>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l-GR"/>
              <a:t>Κάντε κλικ, για να επεξεργαστείτε τα Στυλ υποδείγματος κειμένου</a:t>
            </a:r>
            <a:endParaRPr lang="el-GR" dirty="0"/>
          </a:p>
        </p:txBody>
      </p:sp>
      <p:sp>
        <p:nvSpPr>
          <p:cNvPr id="5" name="Θέση ημερομηνίας 4"/>
          <p:cNvSpPr>
            <a:spLocks noGrp="1"/>
          </p:cNvSpPr>
          <p:nvPr>
            <p:ph type="dt" sz="half" idx="10"/>
          </p:nvPr>
        </p:nvSpPr>
        <p:spPr/>
        <p:txBody>
          <a:bodyPr rtlCol="0"/>
          <a:lstStyle>
            <a:lvl1pPr>
              <a:defRPr>
                <a:latin typeface="Tahoma" panose="020B0604030504040204" pitchFamily="34" charset="0"/>
              </a:defRPr>
            </a:lvl1pPr>
          </a:lstStyle>
          <a:p>
            <a:fld id="{85D2A32B-58EA-4F9A-995A-0AC13167F1C2}" type="datetime1">
              <a:rPr lang="el-GR" smtClean="0"/>
              <a:t>25/5/2021</a:t>
            </a:fld>
            <a:endParaRPr lang="el-GR" dirty="0"/>
          </a:p>
        </p:txBody>
      </p:sp>
      <p:sp>
        <p:nvSpPr>
          <p:cNvPr id="6" name="Θέση υποσέλιδου 5"/>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7" name="Θέση αριθμού διαφάνειας 6"/>
          <p:cNvSpPr>
            <a:spLocks noGrp="1"/>
          </p:cNvSpPr>
          <p:nvPr>
            <p:ph type="sldNum" sz="quarter" idx="12"/>
          </p:nvPr>
        </p:nvSpPr>
        <p:spPr/>
        <p:txBody>
          <a:bodyPr rtlCol="0"/>
          <a:lstStyle>
            <a:lvl1pPr>
              <a:defRPr>
                <a:latin typeface="Tahoma" panose="020B0604030504040204" pitchFamily="34" charset="0"/>
              </a:defRPr>
            </a:lvl1pPr>
          </a:lstStyle>
          <a:p>
            <a:fld id="{2DFBB78A-01B4-41F2-96B0-677A4A282832}" type="slidenum">
              <a:rPr lang="el-GR" smtClean="0"/>
              <a:pPr/>
              <a:t>‹#›</a:t>
            </a:fld>
            <a:endParaRPr lang="el-GR" dirty="0"/>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Ομάδα 6"/>
          <p:cNvGrpSpPr/>
          <p:nvPr/>
        </p:nvGrpSpPr>
        <p:grpSpPr>
          <a:xfrm>
            <a:off x="1620" y="0"/>
            <a:ext cx="12188952" cy="6858000"/>
            <a:chOff x="1620" y="0"/>
            <a:chExt cx="12188952" cy="6858000"/>
          </a:xfrm>
        </p:grpSpPr>
        <p:sp>
          <p:nvSpPr>
            <p:cNvPr id="10" name="Ορθογώνιο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latin typeface="Tahoma" panose="020B0604030504040204" pitchFamily="34" charset="0"/>
              </a:endParaRPr>
            </a:p>
          </p:txBody>
        </p:sp>
        <p:sp>
          <p:nvSpPr>
            <p:cNvPr id="8" name="Ορθογώνιο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latin typeface="Tahoma" panose="020B0604030504040204" pitchFamily="34" charset="0"/>
              </a:endParaRPr>
            </a:p>
          </p:txBody>
        </p:sp>
      </p:grpSp>
      <p:sp>
        <p:nvSpPr>
          <p:cNvPr id="2" name="Θέση τίτλου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l-GR"/>
              <a:t>Κάντε κλικ για να επεξεργαστείτε το Στυλ κύριου τίτλου</a:t>
            </a:r>
            <a:endParaRPr lang="el-GR" dirty="0"/>
          </a:p>
        </p:txBody>
      </p:sp>
      <p:sp>
        <p:nvSpPr>
          <p:cNvPr id="3" name="Θέση κειμένου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l-GR"/>
              <a:t>Κάντε κλικ, για να επεξεργαστείτε τα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ημερομηνίας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latin typeface="Tahoma" panose="020B0604030504040204" pitchFamily="34" charset="0"/>
              </a:defRPr>
            </a:lvl1pPr>
          </a:lstStyle>
          <a:p>
            <a:fld id="{ACAF40E5-52D4-4200-868D-00A306BBBE67}" type="datetime1">
              <a:rPr lang="el-GR" smtClean="0"/>
              <a:t>25/5/2021</a:t>
            </a:fld>
            <a:endParaRPr lang="el-GR" dirty="0"/>
          </a:p>
        </p:txBody>
      </p:sp>
      <p:sp>
        <p:nvSpPr>
          <p:cNvPr id="5" name="Θέση υποσέλιδου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latin typeface="Tahoma" panose="020B0604030504040204" pitchFamily="34" charset="0"/>
              </a:defRPr>
            </a:lvl1pPr>
          </a:lstStyle>
          <a:p>
            <a:r>
              <a:rPr lang="el-GR"/>
              <a:t>Προσθήκη υποσέλιδου</a:t>
            </a:r>
            <a:endParaRPr lang="el-GR" dirty="0"/>
          </a:p>
        </p:txBody>
      </p:sp>
      <p:sp>
        <p:nvSpPr>
          <p:cNvPr id="6" name="Θέση αριθμού διαφάνειας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latin typeface="Tahoma" panose="020B0604030504040204" pitchFamily="34" charset="0"/>
              </a:defRPr>
            </a:lvl1pPr>
          </a:lstStyle>
          <a:p>
            <a:fld id="{EB37DED6-D4C7-42EE-AB49-D2E39E64FDE4}" type="slidenum">
              <a:rPr lang="el-GR" smtClean="0"/>
              <a:pPr/>
              <a:t>‹#›</a:t>
            </a:fld>
            <a:endParaRPr lang="el-GR"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Tahoma" panose="020B0604030504040204" pitchFamily="34" charset="0"/>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Tahoma" panose="020B0604030504040204" pitchFamily="34" charset="0"/>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Tahoma" panose="020B0604030504040204" pitchFamily="34" charset="0"/>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Tahoma" panose="020B0604030504040204" pitchFamily="34" charset="0"/>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Tahoma" panose="020B0604030504040204" pitchFamily="34" charset="0"/>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Tahoma" panose="020B0604030504040204" pitchFamily="34" charset="0"/>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dirty="0">
                <a:latin typeface="Tahoma" panose="020B0604030504040204" pitchFamily="34" charset="0"/>
              </a:rPr>
              <a:t>ΣΥΓΓΡΑΦΗ ΕΡΓΑΣΙΑΣ </a:t>
            </a:r>
          </a:p>
        </p:txBody>
      </p:sp>
      <p:sp>
        <p:nvSpPr>
          <p:cNvPr id="3" name="Υπότιτλος 2"/>
          <p:cNvSpPr>
            <a:spLocks noGrp="1"/>
          </p:cNvSpPr>
          <p:nvPr>
            <p:ph type="subTitle" idx="1"/>
          </p:nvPr>
        </p:nvSpPr>
        <p:spPr/>
        <p:txBody>
          <a:bodyPr rtlCol="0"/>
          <a:lstStyle/>
          <a:p>
            <a:pPr rtl="0"/>
            <a:endParaRPr lang="el-GR" dirty="0">
              <a:latin typeface="Tahoma" panose="020B0604030504040204" pitchFamily="34" charset="0"/>
            </a:endParaRP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a:latin typeface="Tahoma" panose="020B0604030504040204" pitchFamily="34" charset="0"/>
              </a:rPr>
              <a:t>ΕΙΣΑΓΩΓΗ </a:t>
            </a:r>
          </a:p>
        </p:txBody>
      </p:sp>
      <p:sp>
        <p:nvSpPr>
          <p:cNvPr id="3" name="Θέση περιεχομένου 2"/>
          <p:cNvSpPr>
            <a:spLocks noGrp="1"/>
          </p:cNvSpPr>
          <p:nvPr>
            <p:ph idx="1"/>
          </p:nvPr>
        </p:nvSpPr>
        <p:spPr/>
        <p:txBody>
          <a:bodyPr rtlCol="0">
            <a:normAutofit fontScale="85000" lnSpcReduction="20000"/>
          </a:bodyPr>
          <a:lstStyle/>
          <a:p>
            <a:pPr rtl="0"/>
            <a:r>
              <a:rPr lang="el-GR" sz="2800" dirty="0">
                <a:latin typeface="Tahoma" panose="020B0604030504040204" pitchFamily="34" charset="0"/>
              </a:rPr>
              <a:t>Εξηγώ με δικά μου λόγια, το θέμα, το αντικείμενο της εργασίας, και αναφέρω πώς πρόκειται να διαρθρώσω την εργασία, πώς θα ανταποκριθώ στα ζητούμενά της, καθώς και ποια μεθοδολογία θα ακολουθήσω. </a:t>
            </a:r>
          </a:p>
          <a:p>
            <a:pPr rtl="0"/>
            <a:r>
              <a:rPr lang="el-GR" sz="2800" dirty="0">
                <a:latin typeface="Tahoma" panose="020B0604030504040204" pitchFamily="34" charset="0"/>
              </a:rPr>
              <a:t>Αναφέρουμε τη βασική μας υπόθεση &amp; προβληματική της εργασίας.</a:t>
            </a:r>
          </a:p>
          <a:p>
            <a:pPr rtl="0"/>
            <a:r>
              <a:rPr lang="el-GR" sz="2800" dirty="0">
                <a:latin typeface="Tahoma" panose="020B0604030504040204" pitchFamily="34" charset="0"/>
              </a:rPr>
              <a:t>Παρουσιάζουμε τη δομή της εργασίας. λ.χ. </a:t>
            </a:r>
          </a:p>
          <a:p>
            <a:pPr lvl="1"/>
            <a:r>
              <a:rPr lang="el-GR" sz="2800" dirty="0">
                <a:latin typeface="Tahoma" panose="020B0604030504040204" pitchFamily="34" charset="0"/>
              </a:rPr>
              <a:t>«Σε αυτήν την εργασία καλούμαστε να εξετάσουμε το θέμα…/Θα επιχειρήσουμε να απαντήσουμε στο θέμα… </a:t>
            </a:r>
          </a:p>
          <a:p>
            <a:pPr lvl="1"/>
            <a:r>
              <a:rPr lang="el-GR" sz="2800" dirty="0">
                <a:latin typeface="Tahoma" panose="020B0604030504040204" pitchFamily="34" charset="0"/>
              </a:rPr>
              <a:t>Στο πρώτο κεφάλαιο θα μας απασχολήσει το ζήτημα/ ή θα αναλύσουμε…</a:t>
            </a:r>
            <a:r>
              <a:rPr lang="el-GR" sz="2800" dirty="0" err="1">
                <a:latin typeface="Tahoma" panose="020B0604030504040204" pitchFamily="34" charset="0"/>
              </a:rPr>
              <a:t>κ.ο.κ.</a:t>
            </a:r>
            <a:endParaRPr lang="el-GR" sz="2800" dirty="0">
              <a:latin typeface="Tahoma" panose="020B0604030504040204" pitchFamily="34" charset="0"/>
            </a:endParaRPr>
          </a:p>
          <a:p>
            <a:pPr rtl="0"/>
            <a:r>
              <a:rPr lang="el-GR" sz="2800" dirty="0">
                <a:latin typeface="Tahoma" panose="020B0604030504040204" pitchFamily="34" charset="0"/>
              </a:rPr>
              <a:t>Σκοπός της εισαγωγής είναι να βοηθήσει τον αναγνώστη να αντιληφθεί το στόχο και τη δομή της εργασίας μας. </a:t>
            </a:r>
          </a:p>
          <a:p>
            <a:pPr marL="0" indent="0" rtl="0">
              <a:buNone/>
            </a:pPr>
            <a:endParaRPr lang="el-GR" dirty="0">
              <a:latin typeface="Tahoma" panose="020B0604030504040204" pitchFamily="34" charset="0"/>
            </a:endParaRPr>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a:latin typeface="Tahoma" panose="020B0604030504040204" pitchFamily="34" charset="0"/>
              </a:rPr>
              <a:t>Κυρίως θέμα</a:t>
            </a:r>
          </a:p>
        </p:txBody>
      </p:sp>
      <p:sp>
        <p:nvSpPr>
          <p:cNvPr id="3" name="Θέση περιεχομένου 2"/>
          <p:cNvSpPr>
            <a:spLocks noGrp="1"/>
          </p:cNvSpPr>
          <p:nvPr>
            <p:ph idx="1"/>
          </p:nvPr>
        </p:nvSpPr>
        <p:spPr/>
        <p:txBody>
          <a:bodyPr rtlCol="0">
            <a:normAutofit fontScale="92500" lnSpcReduction="20000"/>
          </a:bodyPr>
          <a:lstStyle/>
          <a:p>
            <a:pPr rtl="0"/>
            <a:r>
              <a:rPr lang="el-GR" sz="3200" dirty="0">
                <a:latin typeface="Tahoma" panose="020B0604030504040204" pitchFamily="34" charset="0"/>
              </a:rPr>
              <a:t>Καλό είναι το κυρίως μέρος της εργασίας να διακρίνεται σε επιμέρους θεματικές ενότητες (κεφάλαια, </a:t>
            </a:r>
            <a:r>
              <a:rPr lang="el-GR" sz="3200" dirty="0" err="1">
                <a:latin typeface="Tahoma" panose="020B0604030504040204" pitchFamily="34" charset="0"/>
              </a:rPr>
              <a:t>υποκεφάλαια</a:t>
            </a:r>
            <a:r>
              <a:rPr lang="el-GR" sz="3200" dirty="0">
                <a:latin typeface="Tahoma" panose="020B0604030504040204" pitchFamily="34" charset="0"/>
              </a:rPr>
              <a:t>)</a:t>
            </a:r>
          </a:p>
          <a:p>
            <a:pPr rtl="0"/>
            <a:r>
              <a:rPr lang="el-GR" sz="3200" dirty="0"/>
              <a:t>Η </a:t>
            </a:r>
            <a:r>
              <a:rPr lang="el-GR" sz="3200" dirty="0">
                <a:latin typeface="Tahoma" panose="020B0604030504040204" pitchFamily="34" charset="0"/>
              </a:rPr>
              <a:t>κάθε μια θα φέρει τον δικό της τίτλο. </a:t>
            </a:r>
          </a:p>
          <a:p>
            <a:pPr rtl="0"/>
            <a:r>
              <a:rPr lang="el-GR" sz="3200" dirty="0"/>
              <a:t>Θα ανταποκρίνεται σε ότι έχουμε </a:t>
            </a:r>
            <a:r>
              <a:rPr lang="el-GR" sz="3200" dirty="0">
                <a:latin typeface="Tahoma" panose="020B0604030504040204" pitchFamily="34" charset="0"/>
              </a:rPr>
              <a:t>προαναγγείλει στην εισαγωγή μας. </a:t>
            </a:r>
          </a:p>
          <a:p>
            <a:pPr rtl="0"/>
            <a:r>
              <a:rPr lang="el-GR" sz="3200" dirty="0">
                <a:latin typeface="Tahoma" panose="020B0604030504040204" pitchFamily="34" charset="0"/>
              </a:rPr>
              <a:t>Καλό θα ήταν ο λόγος που χρησιμοποιείτε να είναι απλός και περιεκτικός, χωρίς μεγάλες προτάσεις, ενώ ιδιαίτερο βάρος πρέπει να δίνεται στην επιχειρηματολογία και την επιστημονική τεκμηρίωση των απόψεων που εκθέτετε</a:t>
            </a:r>
          </a:p>
        </p:txBody>
      </p:sp>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a:latin typeface="Tahoma" panose="020B0604030504040204" pitchFamily="34" charset="0"/>
              </a:rPr>
              <a:t>Επίλογος </a:t>
            </a:r>
          </a:p>
        </p:txBody>
      </p:sp>
      <p:sp>
        <p:nvSpPr>
          <p:cNvPr id="3" name="Θέση περιεχομένου 2"/>
          <p:cNvSpPr>
            <a:spLocks noGrp="1"/>
          </p:cNvSpPr>
          <p:nvPr>
            <p:ph idx="1"/>
          </p:nvPr>
        </p:nvSpPr>
        <p:spPr/>
        <p:txBody>
          <a:bodyPr rtlCol="0">
            <a:normAutofit/>
          </a:bodyPr>
          <a:lstStyle/>
          <a:p>
            <a:pPr rtl="0"/>
            <a:r>
              <a:rPr lang="el-GR" sz="4400" dirty="0">
                <a:latin typeface="Tahoma" panose="020B0604030504040204" pitchFamily="34" charset="0"/>
              </a:rPr>
              <a:t>Κατά κανόνα περιλαμβάνει μια σύνοψη/ανακεφαλαίωση </a:t>
            </a:r>
          </a:p>
          <a:p>
            <a:pPr rtl="0"/>
            <a:r>
              <a:rPr lang="el-GR" sz="4400" dirty="0">
                <a:latin typeface="Tahoma" panose="020B0604030504040204" pitchFamily="34" charset="0"/>
              </a:rPr>
              <a:t>Μπορεί επίσης να περιλαμβάνει συμπεράσματα &amp; και τυχόν ερωτήματά/ προβληματισμούς σχετικά με το θέμα της εργασίας</a:t>
            </a:r>
          </a:p>
        </p:txBody>
      </p:sp>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a:latin typeface="Tahoma" panose="020B0604030504040204" pitchFamily="34" charset="0"/>
              </a:rPr>
              <a:t>Βιβλιογραφία </a:t>
            </a:r>
          </a:p>
        </p:txBody>
      </p:sp>
      <p:sp>
        <p:nvSpPr>
          <p:cNvPr id="3" name="Θέση περιεχομένου 2"/>
          <p:cNvSpPr>
            <a:spLocks noGrp="1"/>
          </p:cNvSpPr>
          <p:nvPr>
            <p:ph idx="1"/>
          </p:nvPr>
        </p:nvSpPr>
        <p:spPr>
          <a:xfrm>
            <a:off x="1141127" y="1628800"/>
            <a:ext cx="10157354" cy="4470400"/>
          </a:xfrm>
        </p:spPr>
        <p:txBody>
          <a:bodyPr rtlCol="0">
            <a:normAutofit fontScale="85000" lnSpcReduction="20000"/>
          </a:bodyPr>
          <a:lstStyle/>
          <a:p>
            <a:pPr rtl="0"/>
            <a:r>
              <a:rPr lang="el-GR" sz="4400" dirty="0">
                <a:latin typeface="Tahoma" panose="020B0604030504040204" pitchFamily="34" charset="0"/>
              </a:rPr>
              <a:t>Στο τέλος της εργασίας, καταγράφουμε με αλφαβητική σειρά το σύνολο των κειμένων από τα οποία έχουμε αντλήσει πληροφορίες για να συγγράψουμε την εργασία και στα οποία έχουμε προηγουμένως παραπέμψει στο κείμενο μας </a:t>
            </a:r>
          </a:p>
          <a:p>
            <a:pPr rtl="0"/>
            <a:r>
              <a:rPr lang="el-GR" sz="4400" dirty="0"/>
              <a:t>Διακρίνουμε ξενόγλωσση/ από ελληνόγλωσση</a:t>
            </a:r>
          </a:p>
          <a:p>
            <a:pPr rtl="0"/>
            <a:r>
              <a:rPr lang="el-GR" sz="4400" dirty="0">
                <a:latin typeface="Tahoma" panose="020B0604030504040204" pitchFamily="34" charset="0"/>
              </a:rPr>
              <a:t>Ακολουθούμε ένα ενιαίο σύστημα παραπομπών </a:t>
            </a:r>
          </a:p>
        </p:txBody>
      </p:sp>
    </p:spTree>
    <p:extLst>
      <p:ext uri="{BB962C8B-B14F-4D97-AF65-F5344CB8AC3E}">
        <p14:creationId xmlns:p14="http://schemas.microsoft.com/office/powerpoint/2010/main" val="3063052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a:latin typeface="Tahoma" panose="020B0604030504040204" pitchFamily="34" charset="0"/>
              </a:rPr>
              <a:t>Παραθέματα ή αυτούσια αποσπάσματα</a:t>
            </a:r>
          </a:p>
        </p:txBody>
      </p:sp>
      <p:sp>
        <p:nvSpPr>
          <p:cNvPr id="3" name="Θέση περιεχομένου 2"/>
          <p:cNvSpPr>
            <a:spLocks noGrp="1"/>
          </p:cNvSpPr>
          <p:nvPr>
            <p:ph idx="1"/>
          </p:nvPr>
        </p:nvSpPr>
        <p:spPr>
          <a:xfrm>
            <a:off x="1141127" y="1628800"/>
            <a:ext cx="10157354" cy="4470400"/>
          </a:xfrm>
        </p:spPr>
        <p:txBody>
          <a:bodyPr rtlCol="0">
            <a:normAutofit fontScale="62500" lnSpcReduction="20000"/>
          </a:bodyPr>
          <a:lstStyle/>
          <a:p>
            <a:pPr rtl="0"/>
            <a:r>
              <a:rPr lang="el-GR" sz="4400" dirty="0">
                <a:latin typeface="Tahoma" panose="020B0604030504040204" pitchFamily="34" charset="0"/>
              </a:rPr>
              <a:t>Παράθεμα </a:t>
            </a:r>
            <a:r>
              <a:rPr lang="el-GR" sz="4400" dirty="0"/>
              <a:t>:</a:t>
            </a:r>
            <a:r>
              <a:rPr lang="el-GR" sz="4400" dirty="0">
                <a:latin typeface="Tahoma" panose="020B0604030504040204" pitchFamily="34" charset="0"/>
              </a:rPr>
              <a:t> οτιδήποτε έχουμε συμπεριλάβει στο κείμενό μας το οποίο το έχουμε αντιγράψει αυτούσια από κάποιον άλλο συγγραφέα. </a:t>
            </a:r>
          </a:p>
          <a:p>
            <a:pPr rtl="0"/>
            <a:r>
              <a:rPr lang="el-GR" sz="4400" dirty="0"/>
              <a:t>Το παράθεμα μπαίνει </a:t>
            </a:r>
            <a:r>
              <a:rPr lang="el-GR" sz="4400" dirty="0">
                <a:latin typeface="Tahoma" panose="020B0604030504040204" pitchFamily="34" charset="0"/>
              </a:rPr>
              <a:t>μέσα σε εισαγωγικά («»). </a:t>
            </a:r>
          </a:p>
          <a:p>
            <a:pPr rtl="0"/>
            <a:r>
              <a:rPr lang="el-GR" sz="4400" dirty="0">
                <a:latin typeface="Tahoma" panose="020B0604030504040204" pitchFamily="34" charset="0"/>
              </a:rPr>
              <a:t>Δεν αλλάζουμε τίποτα στο απόσπασμα που παραθέτουμε. </a:t>
            </a:r>
            <a:r>
              <a:rPr lang="el-GR" sz="4400" dirty="0"/>
              <a:t>Όταν </a:t>
            </a:r>
            <a:r>
              <a:rPr lang="el-GR" sz="4400" dirty="0">
                <a:latin typeface="Tahoma" panose="020B0604030504040204" pitchFamily="34" charset="0"/>
              </a:rPr>
              <a:t>απαλείφουμε ένα μέρος του κειμένου, βάζουμε </a:t>
            </a:r>
            <a:r>
              <a:rPr lang="el-GR" sz="4400" dirty="0"/>
              <a:t>αποσιωπητικά </a:t>
            </a:r>
            <a:r>
              <a:rPr lang="el-GR" sz="4400" dirty="0">
                <a:latin typeface="Tahoma" panose="020B0604030504040204" pitchFamily="34" charset="0"/>
              </a:rPr>
              <a:t>μέσα σε αγκύλες: […].</a:t>
            </a:r>
          </a:p>
          <a:p>
            <a:pPr rtl="0"/>
            <a:r>
              <a:rPr lang="el-GR" sz="4400" dirty="0">
                <a:latin typeface="Tahoma" panose="020B0604030504040204" pitchFamily="34" charset="0"/>
              </a:rPr>
              <a:t>Σημειώνουμε την πηγή του παραθέματος, δηλαδή το κείμενο από το οποίο προέρχεται, με βιβλιογραφική παραπομπή (όνομα συγγραφέα, έτος δημοσίευσης, σελίδα). </a:t>
            </a:r>
          </a:p>
        </p:txBody>
      </p:sp>
    </p:spTree>
    <p:extLst>
      <p:ext uri="{BB962C8B-B14F-4D97-AF65-F5344CB8AC3E}">
        <p14:creationId xmlns:p14="http://schemas.microsoft.com/office/powerpoint/2010/main" val="2131339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a:latin typeface="Tahoma" panose="020B0604030504040204" pitchFamily="34" charset="0"/>
              </a:rPr>
              <a:t>Άλλα ζητήματα</a:t>
            </a:r>
          </a:p>
        </p:txBody>
      </p:sp>
      <p:sp>
        <p:nvSpPr>
          <p:cNvPr id="3" name="Θέση περιεχομένου 2"/>
          <p:cNvSpPr>
            <a:spLocks noGrp="1"/>
          </p:cNvSpPr>
          <p:nvPr>
            <p:ph idx="1"/>
          </p:nvPr>
        </p:nvSpPr>
        <p:spPr>
          <a:xfrm>
            <a:off x="1141127" y="1628800"/>
            <a:ext cx="10157354" cy="4470400"/>
          </a:xfrm>
        </p:spPr>
        <p:txBody>
          <a:bodyPr rtlCol="0">
            <a:noAutofit/>
          </a:bodyPr>
          <a:lstStyle/>
          <a:p>
            <a:pPr rtl="0"/>
            <a:r>
              <a:rPr lang="el-GR" dirty="0">
                <a:latin typeface="Tahoma" panose="020B0604030504040204" pitchFamily="34" charset="0"/>
              </a:rPr>
              <a:t>Οι </a:t>
            </a:r>
            <a:r>
              <a:rPr lang="el-GR" dirty="0" err="1">
                <a:latin typeface="Tahoma" panose="020B0604030504040204" pitchFamily="34" charset="0"/>
              </a:rPr>
              <a:t>Wirth</a:t>
            </a:r>
            <a:r>
              <a:rPr lang="el-GR" dirty="0">
                <a:latin typeface="Tahoma" panose="020B0604030504040204" pitchFamily="34" charset="0"/>
              </a:rPr>
              <a:t> και </a:t>
            </a:r>
            <a:r>
              <a:rPr lang="el-GR" dirty="0" err="1">
                <a:latin typeface="Tahoma" panose="020B0604030504040204" pitchFamily="34" charset="0"/>
              </a:rPr>
              <a:t>Mitchell</a:t>
            </a:r>
            <a:r>
              <a:rPr lang="el-GR" dirty="0">
                <a:latin typeface="Tahoma" panose="020B0604030504040204" pitchFamily="34" charset="0"/>
              </a:rPr>
              <a:t> (1994) διαπίστωσαν.. ….…</a:t>
            </a:r>
          </a:p>
          <a:p>
            <a:pPr rtl="0"/>
            <a:r>
              <a:rPr lang="el-GR" dirty="0">
                <a:latin typeface="Tahoma" panose="020B0604030504040204" pitchFamily="34" charset="0"/>
              </a:rPr>
              <a:t>Όπως τονίζει η </a:t>
            </a:r>
            <a:r>
              <a:rPr lang="el-GR" dirty="0" err="1">
                <a:latin typeface="Tahoma" panose="020B0604030504040204" pitchFamily="34" charset="0"/>
              </a:rPr>
              <a:t>Caldwell</a:t>
            </a:r>
            <a:r>
              <a:rPr lang="el-GR" dirty="0">
                <a:latin typeface="Tahoma" panose="020B0604030504040204" pitchFamily="34" charset="0"/>
              </a:rPr>
              <a:t> (1987, 4) : </a:t>
            </a:r>
            <a:r>
              <a:rPr lang="el-GR" i="1" dirty="0">
                <a:latin typeface="Tahoma" panose="020B0604030504040204" pitchFamily="34" charset="0"/>
              </a:rPr>
              <a:t>«ίσως η πλέον παρερμηνευμένη ιδέα για την καθημερινή φροντίδα είναι πως υποκαθιστά αντί να συμπληρώνει την οικογενειακή φροντίδα.»</a:t>
            </a:r>
          </a:p>
          <a:p>
            <a:pPr rtl="0"/>
            <a:r>
              <a:rPr lang="el-GR" dirty="0"/>
              <a:t>Ο </a:t>
            </a:r>
            <a:r>
              <a:rPr lang="el-GR" dirty="0" err="1"/>
              <a:t>Kleinman</a:t>
            </a:r>
            <a:r>
              <a:rPr lang="el-GR" dirty="0"/>
              <a:t> (1981, </a:t>
            </a:r>
            <a:r>
              <a:rPr lang="el-GR" dirty="0" err="1"/>
              <a:t>όπ</a:t>
            </a:r>
            <a:r>
              <a:rPr lang="el-GR" dirty="0"/>
              <a:t>. αναφ. στο </a:t>
            </a:r>
            <a:r>
              <a:rPr lang="el-GR" dirty="0" err="1"/>
              <a:t>Cunningham-Burley</a:t>
            </a:r>
            <a:r>
              <a:rPr lang="el-GR" dirty="0"/>
              <a:t>, 1990), υποστήριξε πως η “ασθένεια” προσδιορίζεται κατ’ αρχάς στο κοινωνικό πεδίο. </a:t>
            </a:r>
          </a:p>
          <a:p>
            <a:pPr rtl="0"/>
            <a:r>
              <a:rPr lang="el-GR" dirty="0"/>
              <a:t>Επίσης διαπιστώθηκαν σημαντικές διαφορές και ως προς την ηλικία (</a:t>
            </a:r>
            <a:r>
              <a:rPr lang="el-GR" dirty="0" err="1"/>
              <a:t>Πετρόχειλου</a:t>
            </a:r>
            <a:r>
              <a:rPr lang="el-GR" dirty="0"/>
              <a:t>, </a:t>
            </a:r>
            <a:r>
              <a:rPr lang="el-GR" dirty="0" err="1"/>
              <a:t>Χατζηδήμου</a:t>
            </a:r>
            <a:r>
              <a:rPr lang="el-GR" dirty="0"/>
              <a:t>, &amp; Νεοφύτου, 1985). </a:t>
            </a:r>
          </a:p>
          <a:p>
            <a:pPr rtl="0"/>
            <a:r>
              <a:rPr lang="el-GR" dirty="0"/>
              <a:t>Σύμφωνα με την </a:t>
            </a:r>
            <a:r>
              <a:rPr lang="el-GR" dirty="0" err="1"/>
              <a:t>Πετρόχειλου</a:t>
            </a:r>
            <a:r>
              <a:rPr lang="el-GR" dirty="0"/>
              <a:t> κ.α. (1985) δεν μπορεί να υπάρχουν ….. </a:t>
            </a:r>
            <a:endParaRPr lang="el-GR" i="1" dirty="0">
              <a:latin typeface="Tahoma" panose="020B0604030504040204" pitchFamily="34" charset="0"/>
            </a:endParaRPr>
          </a:p>
        </p:txBody>
      </p:sp>
    </p:spTree>
    <p:extLst>
      <p:ext uri="{BB962C8B-B14F-4D97-AF65-F5344CB8AC3E}">
        <p14:creationId xmlns:p14="http://schemas.microsoft.com/office/powerpoint/2010/main" val="694398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Παρουσίαση γνωριμίας με το σχολείο">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ffice_26628375_TF03460615" id="{01822609-F9E9-454B-8D1E-ED122BC2BFCC}" vid="{3307883B-1254-454B-B238-DF73697D093B}"/>
    </a:ext>
  </a:extLst>
</a:theme>
</file>

<file path=ppt/theme/theme2.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Παρουσίαση γνωριμίας με το σχολείο</Template>
  <TotalTime>26</TotalTime>
  <Words>448</Words>
  <Application>Microsoft Office PowerPoint</Application>
  <PresentationFormat>Προσαρμογή</PresentationFormat>
  <Paragraphs>38</Paragraphs>
  <Slides>7</Slides>
  <Notes>7</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vt:i4>
      </vt:variant>
    </vt:vector>
  </HeadingPairs>
  <TitlesOfParts>
    <vt:vector size="11" baseType="lpstr">
      <vt:lpstr>Arial</vt:lpstr>
      <vt:lpstr>Century Gothic</vt:lpstr>
      <vt:lpstr>Tahoma</vt:lpstr>
      <vt:lpstr>Παρουσίαση γνωριμίας με το σχολείο</vt:lpstr>
      <vt:lpstr>ΣΥΓΓΡΑΦΗ ΕΡΓΑΣΙΑΣ </vt:lpstr>
      <vt:lpstr>ΕΙΣΑΓΩΓΗ </vt:lpstr>
      <vt:lpstr>Κυρίως θέμα</vt:lpstr>
      <vt:lpstr>Επίλογος </vt:lpstr>
      <vt:lpstr>Βιβλιογραφία </vt:lpstr>
      <vt:lpstr>Παραθέματα ή αυτούσια αποσπάσματα</vt:lpstr>
      <vt:lpstr>Άλλα ζητήματα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ΣΥΓΓΡΑΦΗ ΕΡΓΑΣΙΑΣ </dc:title>
  <dc:creator>CHRISTINA KARAKIOULAFIS</dc:creator>
  <cp:lastModifiedBy>CHRISTINA KARAKIOULAFIS</cp:lastModifiedBy>
  <cp:revision>3</cp:revision>
  <dcterms:created xsi:type="dcterms:W3CDTF">2021-05-25T11:22:58Z</dcterms:created>
  <dcterms:modified xsi:type="dcterms:W3CDTF">2021-05-25T11:49:48Z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